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9" r:id="rId4"/>
    <p:sldId id="320" r:id="rId5"/>
    <p:sldId id="326" r:id="rId6"/>
    <p:sldId id="295" r:id="rId7"/>
    <p:sldId id="307" r:id="rId8"/>
    <p:sldId id="305" r:id="rId9"/>
    <p:sldId id="261" r:id="rId10"/>
    <p:sldId id="298" r:id="rId11"/>
    <p:sldId id="272" r:id="rId12"/>
    <p:sldId id="273" r:id="rId13"/>
    <p:sldId id="332" r:id="rId14"/>
    <p:sldId id="275" r:id="rId15"/>
    <p:sldId id="309" r:id="rId16"/>
    <p:sldId id="333" r:id="rId17"/>
    <p:sldId id="334" r:id="rId18"/>
    <p:sldId id="337" r:id="rId19"/>
    <p:sldId id="304" r:id="rId20"/>
    <p:sldId id="297" r:id="rId21"/>
    <p:sldId id="301" r:id="rId22"/>
    <p:sldId id="335" r:id="rId23"/>
    <p:sldId id="268" r:id="rId24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37" autoAdjust="0"/>
    <p:restoredTop sz="94660"/>
  </p:normalViewPr>
  <p:slideViewPr>
    <p:cSldViewPr>
      <p:cViewPr varScale="1">
        <p:scale>
          <a:sx n="52" d="100"/>
          <a:sy n="52" d="100"/>
        </p:scale>
        <p:origin x="121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519DF-675C-41D9-9CE3-935A2CB744B2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6F7F7-AB8E-44AF-8DC5-4E33D9898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33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52aa63ca75_0_32:notes"/>
          <p:cNvSpPr txBox="1">
            <a:spLocks noGrp="1"/>
          </p:cNvSpPr>
          <p:nvPr>
            <p:ph type="body" idx="1"/>
          </p:nvPr>
        </p:nvSpPr>
        <p:spPr>
          <a:xfrm>
            <a:off x="685800" y="4401256"/>
            <a:ext cx="54864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252aa63ca7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C39A3D-E59A-462B-BDAE-4B43E0096FDE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055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D94944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D94944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D94944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93824034-0C58-4B63-A5DE-3F694CAD2B2A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6D260BD0-D7B1-442D-8F70-F42F492B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23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07019" y="914463"/>
            <a:ext cx="7273960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rgbClr val="D94944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urok.ru/user/malisheva-natalya-mihaylovna5" TargetMode="External"/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hyperlink" Target="https://drive.google.com/file/d/1eM7UPYGPVY-6JiZ_v-aIexe5zdWZWFto/view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folders/15me2TKusK009GFbMqlU6q4ijpjds3O9c" TargetMode="External"/><Relationship Id="rId5" Type="http://schemas.openxmlformats.org/officeDocument/2006/relationships/image" Target="../media/image88.jpeg"/><Relationship Id="rId10" Type="http://schemas.openxmlformats.org/officeDocument/2006/relationships/hyperlink" Target="https://disk.yandex.ru/i/pKPpo6JG7AkAVg" TargetMode="External"/><Relationship Id="rId4" Type="http://schemas.openxmlformats.org/officeDocument/2006/relationships/hyperlink" Target="https://drive.google.com/file/d/1H9UomimFaOW4zP4NOPar7Sf7Fu-KyU3v/view?usp=sharing" TargetMode="External"/><Relationship Id="rId9" Type="http://schemas.openxmlformats.org/officeDocument/2006/relationships/hyperlink" Target="https://disk.yandex.ru/i/ixBMkyPA4EZmi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nataxavangard@yandex.ru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4944"/>
          </a:solidFill>
        </p:spPr>
        <p:txBody>
          <a:bodyPr wrap="square" lIns="0" tIns="0" rIns="0" bIns="0" rtlCol="0"/>
          <a:lstStyle/>
          <a:p>
            <a:endParaRPr lang="ru-RU" b="1" dirty="0">
              <a:solidFill>
                <a:schemeClr val="bg2">
                  <a:lumMod val="25000"/>
                </a:schemeClr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Goudy Old Style" panose="02020502050305020303" pitchFamily="18" charset="0"/>
              </a:rPr>
              <a:t>        </a:t>
            </a:r>
            <a:r>
              <a:rPr lang="ru-RU" sz="2400" b="1" dirty="0">
                <a:solidFill>
                  <a:schemeClr val="bg1"/>
                </a:solidFill>
                <a:latin typeface="Goudy Old Style" panose="02020502050305020303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Goudy Old Style" panose="02020502050305020303" pitchFamily="18" charset="0"/>
              </a:rPr>
              <a:t>«АНДРИНСКАЯ СРЕДНЯЯ ОБЩЕОБРАЗОВАТЕЛЬНАЯ ШКОЛА»</a:t>
            </a: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  <a:latin typeface="Goudy Old Style" panose="02020502050305020303" pitchFamily="18" charset="0"/>
            </a:endParaRPr>
          </a:p>
          <a:p>
            <a:endParaRPr lang="ru-RU" b="1" dirty="0">
              <a:solidFill>
                <a:schemeClr val="bg2">
                  <a:lumMod val="25000"/>
                </a:schemeClr>
              </a:solidFill>
              <a:latin typeface="Goudy Old Style" panose="02020502050305020303" pitchFamily="18" charset="0"/>
            </a:endParaRPr>
          </a:p>
          <a:p>
            <a:endParaRPr lang="ru-RU" b="1" dirty="0">
              <a:solidFill>
                <a:schemeClr val="bg2">
                  <a:lumMod val="25000"/>
                </a:schemeClr>
              </a:solidFill>
              <a:latin typeface="Goudy Old Style" panose="02020502050305020303" pitchFamily="18" charset="0"/>
            </a:endParaRPr>
          </a:p>
          <a:p>
            <a:endParaRPr lang="ru-RU" b="1" dirty="0">
              <a:solidFill>
                <a:schemeClr val="bg2">
                  <a:lumMod val="25000"/>
                </a:schemeClr>
              </a:solidFill>
              <a:latin typeface="Goudy Old Style" panose="02020502050305020303" pitchFamily="18" charset="0"/>
            </a:endParaRPr>
          </a:p>
          <a:p>
            <a:endParaRPr lang="ru-RU" b="1" dirty="0">
              <a:solidFill>
                <a:schemeClr val="bg2">
                  <a:lumMod val="25000"/>
                </a:schemeClr>
              </a:solidFill>
              <a:latin typeface="Goudy Old Style" panose="02020502050305020303" pitchFamily="18" charset="0"/>
            </a:endParaRPr>
          </a:p>
          <a:p>
            <a:endParaRPr lang="ru-RU" b="1" dirty="0">
              <a:solidFill>
                <a:schemeClr val="bg2">
                  <a:lumMod val="25000"/>
                </a:schemeClr>
              </a:solidFill>
              <a:latin typeface="Goudy Old Style" panose="02020502050305020303" pitchFamily="18" charset="0"/>
            </a:endParaRPr>
          </a:p>
          <a:p>
            <a:endParaRPr lang="ru-RU" b="1" dirty="0">
              <a:solidFill>
                <a:schemeClr val="bg2">
                  <a:lumMod val="25000"/>
                </a:schemeClr>
              </a:solidFill>
              <a:latin typeface="Goudy Old Style" panose="02020502050305020303" pitchFamily="18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Goudy Old Style" panose="02020502050305020303" pitchFamily="18" charset="0"/>
              </a:rPr>
              <a:t>Я – ФЛАГМАН ОБРАЗОВАНИЯ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r"/>
            <a:endParaRPr lang="ru-RU" sz="28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r"/>
            <a:endParaRPr lang="ru-RU" sz="28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r"/>
            <a:endParaRPr lang="ru-RU" sz="24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Goudy Old Style" panose="02020502050305020303" pitchFamily="18" charset="0"/>
              </a:rPr>
              <a:t>Представляет    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Goudy Old Style" panose="02020502050305020303" pitchFamily="18" charset="0"/>
              </a:rPr>
              <a:t>Наталья Михайловна Малышева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Goudy Old Style" panose="02020502050305020303" pitchFamily="18" charset="0"/>
              </a:rPr>
              <a:t>учитель начальных классов</a:t>
            </a:r>
          </a:p>
          <a:p>
            <a:pPr algn="r"/>
            <a:endParaRPr lang="ru-RU" sz="24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r"/>
            <a:endParaRPr lang="ru-RU" sz="24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r"/>
            <a:endParaRPr lang="ru-RU" sz="24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r"/>
            <a:endParaRPr lang="ru-RU" sz="24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r"/>
            <a:endParaRPr lang="ru-RU" sz="24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Goudy Old Style" panose="02020502050305020303" pitchFamily="18" charset="0"/>
              </a:rPr>
              <a:t>2023</a:t>
            </a:r>
            <a:endParaRPr sz="24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20000" y="6591300"/>
            <a:ext cx="328930" cy="466090"/>
            <a:chOff x="5125985" y="2138231"/>
            <a:chExt cx="328930" cy="4660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281" y="2432560"/>
              <a:ext cx="111233" cy="1716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5985" y="2138231"/>
              <a:ext cx="261721" cy="381608"/>
            </a:xfrm>
            <a:prstGeom prst="rect">
              <a:avLst/>
            </a:prstGeom>
          </p:spPr>
        </p:pic>
      </p:grpSp>
      <p:grpSp>
        <p:nvGrpSpPr>
          <p:cNvPr id="13" name="object 61">
            <a:extLst>
              <a:ext uri="{FF2B5EF4-FFF2-40B4-BE49-F238E27FC236}">
                <a16:creationId xmlns:a16="http://schemas.microsoft.com/office/drawing/2014/main" id="{092AD091-92A1-4723-97D7-3F0550386FCF}"/>
              </a:ext>
            </a:extLst>
          </p:cNvPr>
          <p:cNvGrpSpPr/>
          <p:nvPr/>
        </p:nvGrpSpPr>
        <p:grpSpPr>
          <a:xfrm>
            <a:off x="3070009" y="2732640"/>
            <a:ext cx="877510" cy="1267860"/>
            <a:chOff x="10789922" y="2981660"/>
            <a:chExt cx="596900" cy="859790"/>
          </a:xfrm>
        </p:grpSpPr>
        <p:pic>
          <p:nvPicPr>
            <p:cNvPr id="14" name="object 62">
              <a:extLst>
                <a:ext uri="{FF2B5EF4-FFF2-40B4-BE49-F238E27FC236}">
                  <a16:creationId xmlns:a16="http://schemas.microsoft.com/office/drawing/2014/main" id="{AF9EBD6D-974A-4AAD-A6D5-D8ED2EC9A9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02609" y="3701968"/>
              <a:ext cx="253149" cy="121997"/>
            </a:xfrm>
            <a:prstGeom prst="rect">
              <a:avLst/>
            </a:prstGeom>
          </p:spPr>
        </p:pic>
        <p:sp>
          <p:nvSpPr>
            <p:cNvPr id="15" name="object 63">
              <a:extLst>
                <a:ext uri="{FF2B5EF4-FFF2-40B4-BE49-F238E27FC236}">
                  <a16:creationId xmlns:a16="http://schemas.microsoft.com/office/drawing/2014/main" id="{AE6D0D98-B277-4DFD-8DC1-08D93694DB90}"/>
                </a:ext>
              </a:extLst>
            </p:cNvPr>
            <p:cNvSpPr/>
            <p:nvPr/>
          </p:nvSpPr>
          <p:spPr>
            <a:xfrm>
              <a:off x="11079627" y="3578071"/>
              <a:ext cx="0" cy="121285"/>
            </a:xfrm>
            <a:custGeom>
              <a:avLst/>
              <a:gdLst/>
              <a:ahLst/>
              <a:cxnLst/>
              <a:rect l="l" t="t" r="r" b="b"/>
              <a:pathLst>
                <a:path h="121285">
                  <a:moveTo>
                    <a:pt x="0" y="121187"/>
                  </a:moveTo>
                  <a:lnTo>
                    <a:pt x="0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4">
              <a:extLst>
                <a:ext uri="{FF2B5EF4-FFF2-40B4-BE49-F238E27FC236}">
                  <a16:creationId xmlns:a16="http://schemas.microsoft.com/office/drawing/2014/main" id="{DA09BC06-3F25-477C-A694-14ECB2939DB0}"/>
                </a:ext>
              </a:extLst>
            </p:cNvPr>
            <p:cNvSpPr/>
            <p:nvPr/>
          </p:nvSpPr>
          <p:spPr>
            <a:xfrm>
              <a:off x="10789922" y="3059364"/>
              <a:ext cx="457834" cy="457834"/>
            </a:xfrm>
            <a:custGeom>
              <a:avLst/>
              <a:gdLst/>
              <a:ahLst/>
              <a:cxnLst/>
              <a:rect l="l" t="t" r="r" b="b"/>
              <a:pathLst>
                <a:path w="457834" h="457835">
                  <a:moveTo>
                    <a:pt x="228893" y="457770"/>
                  </a:moveTo>
                  <a:lnTo>
                    <a:pt x="182761" y="453120"/>
                  </a:lnTo>
                  <a:lnTo>
                    <a:pt x="139795" y="439784"/>
                  </a:lnTo>
                  <a:lnTo>
                    <a:pt x="100914" y="418680"/>
                  </a:lnTo>
                  <a:lnTo>
                    <a:pt x="67039" y="390731"/>
                  </a:lnTo>
                  <a:lnTo>
                    <a:pt x="39090" y="356856"/>
                  </a:lnTo>
                  <a:lnTo>
                    <a:pt x="17986" y="317975"/>
                  </a:lnTo>
                  <a:lnTo>
                    <a:pt x="4650" y="275009"/>
                  </a:lnTo>
                  <a:lnTo>
                    <a:pt x="0" y="228877"/>
                  </a:lnTo>
                  <a:lnTo>
                    <a:pt x="4650" y="182746"/>
                  </a:lnTo>
                  <a:lnTo>
                    <a:pt x="17986" y="139782"/>
                  </a:lnTo>
                  <a:lnTo>
                    <a:pt x="39090" y="100904"/>
                  </a:lnTo>
                  <a:lnTo>
                    <a:pt x="67039" y="67031"/>
                  </a:lnTo>
                  <a:lnTo>
                    <a:pt x="100914" y="39085"/>
                  </a:lnTo>
                  <a:lnTo>
                    <a:pt x="139795" y="17984"/>
                  </a:lnTo>
                  <a:lnTo>
                    <a:pt x="182761" y="4649"/>
                  </a:lnTo>
                  <a:lnTo>
                    <a:pt x="228893" y="0"/>
                  </a:lnTo>
                  <a:lnTo>
                    <a:pt x="275014" y="4649"/>
                  </a:lnTo>
                  <a:lnTo>
                    <a:pt x="317972" y="17984"/>
                  </a:lnTo>
                  <a:lnTo>
                    <a:pt x="356848" y="39085"/>
                  </a:lnTo>
                  <a:lnTo>
                    <a:pt x="390719" y="67031"/>
                  </a:lnTo>
                  <a:lnTo>
                    <a:pt x="418666" y="100904"/>
                  </a:lnTo>
                  <a:lnTo>
                    <a:pt x="439768" y="139782"/>
                  </a:lnTo>
                  <a:lnTo>
                    <a:pt x="453105" y="182746"/>
                  </a:lnTo>
                  <a:lnTo>
                    <a:pt x="457755" y="228877"/>
                  </a:lnTo>
                  <a:lnTo>
                    <a:pt x="453105" y="275009"/>
                  </a:lnTo>
                  <a:lnTo>
                    <a:pt x="439768" y="317975"/>
                  </a:lnTo>
                  <a:lnTo>
                    <a:pt x="418666" y="356856"/>
                  </a:lnTo>
                  <a:lnTo>
                    <a:pt x="390719" y="390731"/>
                  </a:lnTo>
                  <a:lnTo>
                    <a:pt x="356848" y="418680"/>
                  </a:lnTo>
                  <a:lnTo>
                    <a:pt x="317972" y="439784"/>
                  </a:lnTo>
                  <a:lnTo>
                    <a:pt x="275014" y="453120"/>
                  </a:lnTo>
                  <a:lnTo>
                    <a:pt x="228893" y="457770"/>
                  </a:lnTo>
                  <a:close/>
                </a:path>
              </a:pathLst>
            </a:custGeom>
            <a:solidFill>
              <a:srgbClr val="93C4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5">
              <a:extLst>
                <a:ext uri="{FF2B5EF4-FFF2-40B4-BE49-F238E27FC236}">
                  <a16:creationId xmlns:a16="http://schemas.microsoft.com/office/drawing/2014/main" id="{7AD4DFFA-3B53-4AD2-AB8F-33A692D4F420}"/>
                </a:ext>
              </a:extLst>
            </p:cNvPr>
            <p:cNvSpPr/>
            <p:nvPr/>
          </p:nvSpPr>
          <p:spPr>
            <a:xfrm>
              <a:off x="10880812" y="3059364"/>
              <a:ext cx="211454" cy="457834"/>
            </a:xfrm>
            <a:custGeom>
              <a:avLst/>
              <a:gdLst/>
              <a:ahLst/>
              <a:cxnLst/>
              <a:rect l="l" t="t" r="r" b="b"/>
              <a:pathLst>
                <a:path w="211454" h="457835">
                  <a:moveTo>
                    <a:pt x="138002" y="457770"/>
                  </a:moveTo>
                  <a:lnTo>
                    <a:pt x="92686" y="408985"/>
                  </a:lnTo>
                  <a:lnTo>
                    <a:pt x="69818" y="358445"/>
                  </a:lnTo>
                  <a:lnTo>
                    <a:pt x="52948" y="299752"/>
                  </a:lnTo>
                  <a:lnTo>
                    <a:pt x="46675" y="239869"/>
                  </a:lnTo>
                  <a:lnTo>
                    <a:pt x="56362" y="211920"/>
                  </a:lnTo>
                  <a:lnTo>
                    <a:pt x="77279" y="190025"/>
                  </a:lnTo>
                  <a:lnTo>
                    <a:pt x="98121" y="168959"/>
                  </a:lnTo>
                  <a:lnTo>
                    <a:pt x="107580" y="143498"/>
                  </a:lnTo>
                  <a:lnTo>
                    <a:pt x="89264" y="117268"/>
                  </a:lnTo>
                  <a:lnTo>
                    <a:pt x="49773" y="109301"/>
                  </a:lnTo>
                  <a:lnTo>
                    <a:pt x="12290" y="104124"/>
                  </a:lnTo>
                  <a:lnTo>
                    <a:pt x="0" y="86267"/>
                  </a:lnTo>
                  <a:lnTo>
                    <a:pt x="24120" y="50653"/>
                  </a:lnTo>
                  <a:lnTo>
                    <a:pt x="65077" y="23458"/>
                  </a:lnTo>
                  <a:lnTo>
                    <a:pt x="107997" y="6101"/>
                  </a:lnTo>
                  <a:lnTo>
                    <a:pt x="138002" y="0"/>
                  </a:lnTo>
                  <a:lnTo>
                    <a:pt x="159461" y="8197"/>
                  </a:lnTo>
                  <a:lnTo>
                    <a:pt x="183354" y="29678"/>
                  </a:lnTo>
                  <a:lnTo>
                    <a:pt x="202763" y="59769"/>
                  </a:lnTo>
                  <a:lnTo>
                    <a:pt x="210771" y="93802"/>
                  </a:lnTo>
                  <a:lnTo>
                    <a:pt x="201361" y="126651"/>
                  </a:lnTo>
                  <a:lnTo>
                    <a:pt x="180660" y="145903"/>
                  </a:lnTo>
                  <a:lnTo>
                    <a:pt x="159960" y="164746"/>
                  </a:lnTo>
                  <a:lnTo>
                    <a:pt x="150550" y="196369"/>
                  </a:lnTo>
                  <a:lnTo>
                    <a:pt x="159989" y="217375"/>
                  </a:lnTo>
                  <a:lnTo>
                    <a:pt x="180754" y="233544"/>
                  </a:lnTo>
                  <a:lnTo>
                    <a:pt x="201519" y="249146"/>
                  </a:lnTo>
                  <a:lnTo>
                    <a:pt x="210957" y="268453"/>
                  </a:lnTo>
                  <a:lnTo>
                    <a:pt x="200580" y="290089"/>
                  </a:lnTo>
                  <a:lnTo>
                    <a:pt x="177749" y="304876"/>
                  </a:lnTo>
                  <a:lnTo>
                    <a:pt x="154918" y="322338"/>
                  </a:lnTo>
                  <a:lnTo>
                    <a:pt x="144541" y="351996"/>
                  </a:lnTo>
                  <a:lnTo>
                    <a:pt x="148012" y="401377"/>
                  </a:lnTo>
                  <a:lnTo>
                    <a:pt x="153252" y="434086"/>
                  </a:lnTo>
                  <a:lnTo>
                    <a:pt x="152501" y="452194"/>
                  </a:lnTo>
                  <a:lnTo>
                    <a:pt x="138002" y="457770"/>
                  </a:lnTo>
                  <a:close/>
                </a:path>
              </a:pathLst>
            </a:custGeom>
            <a:solidFill>
              <a:srgbClr val="D949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6">
              <a:extLst>
                <a:ext uri="{FF2B5EF4-FFF2-40B4-BE49-F238E27FC236}">
                  <a16:creationId xmlns:a16="http://schemas.microsoft.com/office/drawing/2014/main" id="{C086F0CF-AA0C-46AC-9BF8-A5CFC6CADEE1}"/>
                </a:ext>
              </a:extLst>
            </p:cNvPr>
            <p:cNvSpPr/>
            <p:nvPr/>
          </p:nvSpPr>
          <p:spPr>
            <a:xfrm>
              <a:off x="10850733" y="2998786"/>
              <a:ext cx="518795" cy="825500"/>
            </a:xfrm>
            <a:custGeom>
              <a:avLst/>
              <a:gdLst/>
              <a:ahLst/>
              <a:cxnLst/>
              <a:rect l="l" t="t" r="r" b="b"/>
              <a:pathLst>
                <a:path w="518795" h="825500">
                  <a:moveTo>
                    <a:pt x="228893" y="60562"/>
                  </a:moveTo>
                  <a:lnTo>
                    <a:pt x="228893" y="0"/>
                  </a:lnTo>
                </a:path>
                <a:path w="518795" h="825500">
                  <a:moveTo>
                    <a:pt x="228893" y="578943"/>
                  </a:moveTo>
                  <a:lnTo>
                    <a:pt x="228893" y="518349"/>
                  </a:lnTo>
                </a:path>
                <a:path w="518795" h="825500">
                  <a:moveTo>
                    <a:pt x="228893" y="0"/>
                  </a:moveTo>
                  <a:lnTo>
                    <a:pt x="275845" y="3788"/>
                  </a:lnTo>
                  <a:lnTo>
                    <a:pt x="320386" y="14756"/>
                  </a:lnTo>
                  <a:lnTo>
                    <a:pt x="361921" y="32308"/>
                  </a:lnTo>
                  <a:lnTo>
                    <a:pt x="399852" y="55848"/>
                  </a:lnTo>
                  <a:lnTo>
                    <a:pt x="433584" y="84780"/>
                  </a:lnTo>
                  <a:lnTo>
                    <a:pt x="462520" y="118507"/>
                  </a:lnTo>
                  <a:lnTo>
                    <a:pt x="486064" y="156434"/>
                  </a:lnTo>
                  <a:lnTo>
                    <a:pt x="503620" y="197966"/>
                  </a:lnTo>
                  <a:lnTo>
                    <a:pt x="514591" y="242505"/>
                  </a:lnTo>
                  <a:lnTo>
                    <a:pt x="518380" y="289456"/>
                  </a:lnTo>
                  <a:lnTo>
                    <a:pt x="514591" y="336415"/>
                  </a:lnTo>
                  <a:lnTo>
                    <a:pt x="503620" y="380961"/>
                  </a:lnTo>
                  <a:lnTo>
                    <a:pt x="486064" y="422497"/>
                  </a:lnTo>
                  <a:lnTo>
                    <a:pt x="462520" y="460428"/>
                  </a:lnTo>
                  <a:lnTo>
                    <a:pt x="433584" y="494159"/>
                  </a:lnTo>
                  <a:lnTo>
                    <a:pt x="399852" y="523092"/>
                  </a:lnTo>
                  <a:lnTo>
                    <a:pt x="361921" y="546633"/>
                  </a:lnTo>
                  <a:lnTo>
                    <a:pt x="320386" y="564186"/>
                  </a:lnTo>
                  <a:lnTo>
                    <a:pt x="275845" y="575154"/>
                  </a:lnTo>
                  <a:lnTo>
                    <a:pt x="228893" y="578943"/>
                  </a:lnTo>
                </a:path>
                <a:path w="518795" h="825500">
                  <a:moveTo>
                    <a:pt x="457755" y="289456"/>
                  </a:moveTo>
                  <a:lnTo>
                    <a:pt x="453105" y="335587"/>
                  </a:lnTo>
                  <a:lnTo>
                    <a:pt x="439768" y="378553"/>
                  </a:lnTo>
                  <a:lnTo>
                    <a:pt x="418666" y="417434"/>
                  </a:lnTo>
                  <a:lnTo>
                    <a:pt x="390719" y="451309"/>
                  </a:lnTo>
                  <a:lnTo>
                    <a:pt x="356848" y="479259"/>
                  </a:lnTo>
                  <a:lnTo>
                    <a:pt x="317972" y="500362"/>
                  </a:lnTo>
                  <a:lnTo>
                    <a:pt x="275014" y="513699"/>
                  </a:lnTo>
                  <a:lnTo>
                    <a:pt x="228893" y="518349"/>
                  </a:lnTo>
                  <a:lnTo>
                    <a:pt x="182761" y="513699"/>
                  </a:lnTo>
                  <a:lnTo>
                    <a:pt x="139795" y="500362"/>
                  </a:lnTo>
                  <a:lnTo>
                    <a:pt x="100914" y="479259"/>
                  </a:lnTo>
                  <a:lnTo>
                    <a:pt x="67039" y="451309"/>
                  </a:lnTo>
                  <a:lnTo>
                    <a:pt x="39090" y="417434"/>
                  </a:lnTo>
                  <a:lnTo>
                    <a:pt x="17986" y="378553"/>
                  </a:lnTo>
                  <a:lnTo>
                    <a:pt x="4650" y="335587"/>
                  </a:lnTo>
                  <a:lnTo>
                    <a:pt x="0" y="289456"/>
                  </a:lnTo>
                  <a:lnTo>
                    <a:pt x="4650" y="243324"/>
                  </a:lnTo>
                  <a:lnTo>
                    <a:pt x="17986" y="200358"/>
                  </a:lnTo>
                  <a:lnTo>
                    <a:pt x="39090" y="161477"/>
                  </a:lnTo>
                  <a:lnTo>
                    <a:pt x="67039" y="127602"/>
                  </a:lnTo>
                  <a:lnTo>
                    <a:pt x="100914" y="99652"/>
                  </a:lnTo>
                  <a:lnTo>
                    <a:pt x="139795" y="78549"/>
                  </a:lnTo>
                  <a:lnTo>
                    <a:pt x="182761" y="65212"/>
                  </a:lnTo>
                  <a:lnTo>
                    <a:pt x="228893" y="60562"/>
                  </a:lnTo>
                  <a:lnTo>
                    <a:pt x="275014" y="65212"/>
                  </a:lnTo>
                  <a:lnTo>
                    <a:pt x="317972" y="78549"/>
                  </a:lnTo>
                  <a:lnTo>
                    <a:pt x="356848" y="99652"/>
                  </a:lnTo>
                  <a:lnTo>
                    <a:pt x="390719" y="127602"/>
                  </a:lnTo>
                  <a:lnTo>
                    <a:pt x="418666" y="161477"/>
                  </a:lnTo>
                  <a:lnTo>
                    <a:pt x="439768" y="200358"/>
                  </a:lnTo>
                  <a:lnTo>
                    <a:pt x="453105" y="243324"/>
                  </a:lnTo>
                  <a:lnTo>
                    <a:pt x="457755" y="289456"/>
                  </a:lnTo>
                  <a:close/>
                </a:path>
                <a:path w="518795" h="825500">
                  <a:moveTo>
                    <a:pt x="355467" y="752971"/>
                  </a:moveTo>
                  <a:lnTo>
                    <a:pt x="351554" y="733592"/>
                  </a:lnTo>
                  <a:lnTo>
                    <a:pt x="340883" y="717766"/>
                  </a:lnTo>
                  <a:lnTo>
                    <a:pt x="325057" y="707095"/>
                  </a:lnTo>
                  <a:lnTo>
                    <a:pt x="305678" y="703182"/>
                  </a:lnTo>
                  <a:lnTo>
                    <a:pt x="152107" y="703182"/>
                  </a:lnTo>
                  <a:lnTo>
                    <a:pt x="132710" y="707095"/>
                  </a:lnTo>
                  <a:lnTo>
                    <a:pt x="116875" y="717766"/>
                  </a:lnTo>
                  <a:lnTo>
                    <a:pt x="106200" y="733592"/>
                  </a:lnTo>
                  <a:lnTo>
                    <a:pt x="102287" y="752971"/>
                  </a:lnTo>
                  <a:lnTo>
                    <a:pt x="355467" y="752971"/>
                  </a:lnTo>
                  <a:close/>
                </a:path>
                <a:path w="518795" h="825500">
                  <a:moveTo>
                    <a:pt x="355467" y="825164"/>
                  </a:moveTo>
                  <a:lnTo>
                    <a:pt x="102287" y="825164"/>
                  </a:lnTo>
                  <a:lnTo>
                    <a:pt x="102287" y="752971"/>
                  </a:lnTo>
                  <a:lnTo>
                    <a:pt x="355467" y="752971"/>
                  </a:lnTo>
                  <a:lnTo>
                    <a:pt x="355467" y="825164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27">
            <a:extLst>
              <a:ext uri="{FF2B5EF4-FFF2-40B4-BE49-F238E27FC236}">
                <a16:creationId xmlns:a16="http://schemas.microsoft.com/office/drawing/2014/main" id="{7CD73D4F-EA4A-4ADB-99CE-DAFB1C51D759}"/>
              </a:ext>
            </a:extLst>
          </p:cNvPr>
          <p:cNvGrpSpPr/>
          <p:nvPr/>
        </p:nvGrpSpPr>
        <p:grpSpPr>
          <a:xfrm>
            <a:off x="14020959" y="2875643"/>
            <a:ext cx="1287796" cy="915323"/>
            <a:chOff x="8810477" y="3113112"/>
            <a:chExt cx="838200" cy="614045"/>
          </a:xfrm>
        </p:grpSpPr>
        <p:sp>
          <p:nvSpPr>
            <p:cNvPr id="20" name="object 28">
              <a:extLst>
                <a:ext uri="{FF2B5EF4-FFF2-40B4-BE49-F238E27FC236}">
                  <a16:creationId xmlns:a16="http://schemas.microsoft.com/office/drawing/2014/main" id="{999DF890-2472-4FE5-BDEC-E75B1C4FD025}"/>
                </a:ext>
              </a:extLst>
            </p:cNvPr>
            <p:cNvSpPr/>
            <p:nvPr/>
          </p:nvSpPr>
          <p:spPr>
            <a:xfrm>
              <a:off x="8810477" y="3113112"/>
              <a:ext cx="757555" cy="534035"/>
            </a:xfrm>
            <a:custGeom>
              <a:avLst/>
              <a:gdLst/>
              <a:ahLst/>
              <a:cxnLst/>
              <a:rect l="l" t="t" r="r" b="b"/>
              <a:pathLst>
                <a:path w="757554" h="534035">
                  <a:moveTo>
                    <a:pt x="551115" y="533618"/>
                  </a:moveTo>
                  <a:lnTo>
                    <a:pt x="206140" y="533618"/>
                  </a:lnTo>
                  <a:lnTo>
                    <a:pt x="182436" y="528830"/>
                  </a:lnTo>
                  <a:lnTo>
                    <a:pt x="163077" y="515772"/>
                  </a:lnTo>
                  <a:lnTo>
                    <a:pt x="150022" y="496403"/>
                  </a:lnTo>
                  <a:lnTo>
                    <a:pt x="145235" y="472681"/>
                  </a:lnTo>
                  <a:lnTo>
                    <a:pt x="145235" y="229309"/>
                  </a:lnTo>
                  <a:lnTo>
                    <a:pt x="18548" y="170864"/>
                  </a:lnTo>
                  <a:lnTo>
                    <a:pt x="4779" y="162545"/>
                  </a:lnTo>
                  <a:lnTo>
                    <a:pt x="0" y="153146"/>
                  </a:lnTo>
                  <a:lnTo>
                    <a:pt x="4242" y="143794"/>
                  </a:lnTo>
                  <a:lnTo>
                    <a:pt x="17539" y="135616"/>
                  </a:lnTo>
                  <a:lnTo>
                    <a:pt x="335548" y="7079"/>
                  </a:lnTo>
                  <a:lnTo>
                    <a:pt x="355778" y="1714"/>
                  </a:lnTo>
                  <a:lnTo>
                    <a:pt x="378915" y="0"/>
                  </a:lnTo>
                  <a:lnTo>
                    <a:pt x="402158" y="1934"/>
                  </a:lnTo>
                  <a:lnTo>
                    <a:pt x="422703" y="7515"/>
                  </a:lnTo>
                  <a:lnTo>
                    <a:pt x="738719" y="135211"/>
                  </a:lnTo>
                  <a:lnTo>
                    <a:pt x="752493" y="143517"/>
                  </a:lnTo>
                  <a:lnTo>
                    <a:pt x="757270" y="152917"/>
                  </a:lnTo>
                  <a:lnTo>
                    <a:pt x="753020" y="162276"/>
                  </a:lnTo>
                  <a:lnTo>
                    <a:pt x="739716" y="170459"/>
                  </a:lnTo>
                  <a:lnTo>
                    <a:pt x="612051" y="229309"/>
                  </a:lnTo>
                  <a:lnTo>
                    <a:pt x="612051" y="472681"/>
                  </a:lnTo>
                  <a:lnTo>
                    <a:pt x="607263" y="496403"/>
                  </a:lnTo>
                  <a:lnTo>
                    <a:pt x="594205" y="515772"/>
                  </a:lnTo>
                  <a:lnTo>
                    <a:pt x="574836" y="528830"/>
                  </a:lnTo>
                  <a:lnTo>
                    <a:pt x="551115" y="533618"/>
                  </a:lnTo>
                  <a:close/>
                </a:path>
              </a:pathLst>
            </a:custGeom>
            <a:solidFill>
              <a:srgbClr val="93C4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9">
              <a:extLst>
                <a:ext uri="{FF2B5EF4-FFF2-40B4-BE49-F238E27FC236}">
                  <a16:creationId xmlns:a16="http://schemas.microsoft.com/office/drawing/2014/main" id="{E80B34C3-080C-4CEF-B64A-C395163444D2}"/>
                </a:ext>
              </a:extLst>
            </p:cNvPr>
            <p:cNvSpPr/>
            <p:nvPr/>
          </p:nvSpPr>
          <p:spPr>
            <a:xfrm>
              <a:off x="9019233" y="3405320"/>
              <a:ext cx="467359" cy="304800"/>
            </a:xfrm>
            <a:custGeom>
              <a:avLst/>
              <a:gdLst/>
              <a:ahLst/>
              <a:cxnLst/>
              <a:rect l="l" t="t" r="r" b="b"/>
              <a:pathLst>
                <a:path w="467359" h="304800">
                  <a:moveTo>
                    <a:pt x="466847" y="0"/>
                  </a:moveTo>
                  <a:lnTo>
                    <a:pt x="466847" y="243372"/>
                  </a:lnTo>
                  <a:lnTo>
                    <a:pt x="462055" y="267080"/>
                  </a:lnTo>
                  <a:lnTo>
                    <a:pt x="448990" y="286451"/>
                  </a:lnTo>
                  <a:lnTo>
                    <a:pt x="429619" y="299516"/>
                  </a:lnTo>
                  <a:lnTo>
                    <a:pt x="405911" y="304308"/>
                  </a:lnTo>
                  <a:lnTo>
                    <a:pt x="60936" y="304308"/>
                  </a:lnTo>
                  <a:lnTo>
                    <a:pt x="37214" y="299516"/>
                  </a:lnTo>
                  <a:lnTo>
                    <a:pt x="17845" y="286451"/>
                  </a:lnTo>
                  <a:lnTo>
                    <a:pt x="4787" y="267080"/>
                  </a:lnTo>
                  <a:lnTo>
                    <a:pt x="0" y="243372"/>
                  </a:lnTo>
                  <a:lnTo>
                    <a:pt x="0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0">
              <a:extLst>
                <a:ext uri="{FF2B5EF4-FFF2-40B4-BE49-F238E27FC236}">
                  <a16:creationId xmlns:a16="http://schemas.microsoft.com/office/drawing/2014/main" id="{13D41942-6D6A-4C69-9A1C-FAFC8A4644C3}"/>
                </a:ext>
              </a:extLst>
            </p:cNvPr>
            <p:cNvSpPr/>
            <p:nvPr/>
          </p:nvSpPr>
          <p:spPr>
            <a:xfrm>
              <a:off x="8874023" y="3175994"/>
              <a:ext cx="757555" cy="306705"/>
            </a:xfrm>
            <a:custGeom>
              <a:avLst/>
              <a:gdLst/>
              <a:ahLst/>
              <a:cxnLst/>
              <a:rect l="l" t="t" r="r" b="b"/>
              <a:pathLst>
                <a:path w="757554" h="306704">
                  <a:moveTo>
                    <a:pt x="738725" y="135227"/>
                  </a:moveTo>
                  <a:lnTo>
                    <a:pt x="422709" y="7500"/>
                  </a:lnTo>
                  <a:lnTo>
                    <a:pt x="402164" y="1932"/>
                  </a:lnTo>
                  <a:lnTo>
                    <a:pt x="378922" y="0"/>
                  </a:lnTo>
                  <a:lnTo>
                    <a:pt x="355784" y="1715"/>
                  </a:lnTo>
                  <a:lnTo>
                    <a:pt x="335555" y="7095"/>
                  </a:lnTo>
                  <a:lnTo>
                    <a:pt x="17545" y="135631"/>
                  </a:lnTo>
                  <a:lnTo>
                    <a:pt x="4246" y="143809"/>
                  </a:lnTo>
                  <a:lnTo>
                    <a:pt x="0" y="153158"/>
                  </a:lnTo>
                  <a:lnTo>
                    <a:pt x="4775" y="162548"/>
                  </a:lnTo>
                  <a:lnTo>
                    <a:pt x="18542" y="170848"/>
                  </a:lnTo>
                  <a:lnTo>
                    <a:pt x="334558" y="298606"/>
                  </a:lnTo>
                  <a:lnTo>
                    <a:pt x="355090" y="304169"/>
                  </a:lnTo>
                  <a:lnTo>
                    <a:pt x="378334" y="306091"/>
                  </a:lnTo>
                  <a:lnTo>
                    <a:pt x="401478" y="304364"/>
                  </a:lnTo>
                  <a:lnTo>
                    <a:pt x="421712" y="298980"/>
                  </a:lnTo>
                  <a:lnTo>
                    <a:pt x="739722" y="170443"/>
                  </a:lnTo>
                  <a:lnTo>
                    <a:pt x="753022" y="162265"/>
                  </a:lnTo>
                  <a:lnTo>
                    <a:pt x="757264" y="152917"/>
                  </a:lnTo>
                  <a:lnTo>
                    <a:pt x="752486" y="143527"/>
                  </a:lnTo>
                  <a:lnTo>
                    <a:pt x="738725" y="135227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31">
              <a:extLst>
                <a:ext uri="{FF2B5EF4-FFF2-40B4-BE49-F238E27FC236}">
                  <a16:creationId xmlns:a16="http://schemas.microsoft.com/office/drawing/2014/main" id="{0A1A2060-B279-4B79-B7FA-B40D4DC3C9A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32414" y="3356558"/>
              <a:ext cx="74325" cy="249817"/>
            </a:xfrm>
            <a:prstGeom prst="rect">
              <a:avLst/>
            </a:prstGeom>
          </p:spPr>
        </p:pic>
      </p:grpSp>
      <p:grpSp>
        <p:nvGrpSpPr>
          <p:cNvPr id="24" name="object 21">
            <a:extLst>
              <a:ext uri="{FF2B5EF4-FFF2-40B4-BE49-F238E27FC236}">
                <a16:creationId xmlns:a16="http://schemas.microsoft.com/office/drawing/2014/main" id="{E8800A23-462E-4302-94E1-237EFBDA3FA5}"/>
              </a:ext>
            </a:extLst>
          </p:cNvPr>
          <p:cNvGrpSpPr/>
          <p:nvPr/>
        </p:nvGrpSpPr>
        <p:grpSpPr>
          <a:xfrm>
            <a:off x="2452456" y="114300"/>
            <a:ext cx="1392214" cy="1295400"/>
            <a:chOff x="8746523" y="4738189"/>
            <a:chExt cx="914400" cy="805180"/>
          </a:xfrm>
        </p:grpSpPr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3A2E5EBC-16C8-437F-BFBB-9F03B113CFA9}"/>
                </a:ext>
              </a:extLst>
            </p:cNvPr>
            <p:cNvSpPr/>
            <p:nvPr/>
          </p:nvSpPr>
          <p:spPr>
            <a:xfrm>
              <a:off x="8746523" y="5007154"/>
              <a:ext cx="845819" cy="467359"/>
            </a:xfrm>
            <a:custGeom>
              <a:avLst/>
              <a:gdLst/>
              <a:ahLst/>
              <a:cxnLst/>
              <a:rect l="l" t="t" r="r" b="b"/>
              <a:pathLst>
                <a:path w="845820" h="467360">
                  <a:moveTo>
                    <a:pt x="845450" y="466785"/>
                  </a:moveTo>
                  <a:lnTo>
                    <a:pt x="0" y="466785"/>
                  </a:lnTo>
                  <a:lnTo>
                    <a:pt x="0" y="280145"/>
                  </a:lnTo>
                  <a:lnTo>
                    <a:pt x="2068" y="269900"/>
                  </a:lnTo>
                  <a:lnTo>
                    <a:pt x="7711" y="261537"/>
                  </a:lnTo>
                  <a:lnTo>
                    <a:pt x="16081" y="255900"/>
                  </a:lnTo>
                  <a:lnTo>
                    <a:pt x="26333" y="253834"/>
                  </a:lnTo>
                  <a:lnTo>
                    <a:pt x="175373" y="253834"/>
                  </a:lnTo>
                  <a:lnTo>
                    <a:pt x="185619" y="255900"/>
                  </a:lnTo>
                  <a:lnTo>
                    <a:pt x="193982" y="261537"/>
                  </a:lnTo>
                  <a:lnTo>
                    <a:pt x="199618" y="269900"/>
                  </a:lnTo>
                  <a:lnTo>
                    <a:pt x="201685" y="280145"/>
                  </a:lnTo>
                  <a:lnTo>
                    <a:pt x="201685" y="57667"/>
                  </a:lnTo>
                  <a:lnTo>
                    <a:pt x="206220" y="35218"/>
                  </a:lnTo>
                  <a:lnTo>
                    <a:pt x="218588" y="16888"/>
                  </a:lnTo>
                  <a:lnTo>
                    <a:pt x="236929" y="4531"/>
                  </a:lnTo>
                  <a:lnTo>
                    <a:pt x="259383" y="0"/>
                  </a:lnTo>
                  <a:lnTo>
                    <a:pt x="586080" y="0"/>
                  </a:lnTo>
                  <a:lnTo>
                    <a:pt x="608528" y="4531"/>
                  </a:lnTo>
                  <a:lnTo>
                    <a:pt x="626858" y="16888"/>
                  </a:lnTo>
                  <a:lnTo>
                    <a:pt x="639215" y="35218"/>
                  </a:lnTo>
                  <a:lnTo>
                    <a:pt x="643747" y="57667"/>
                  </a:lnTo>
                  <a:lnTo>
                    <a:pt x="643747" y="280145"/>
                  </a:lnTo>
                  <a:lnTo>
                    <a:pt x="645818" y="269900"/>
                  </a:lnTo>
                  <a:lnTo>
                    <a:pt x="651465" y="261537"/>
                  </a:lnTo>
                  <a:lnTo>
                    <a:pt x="659838" y="255900"/>
                  </a:lnTo>
                  <a:lnTo>
                    <a:pt x="670089" y="253834"/>
                  </a:lnTo>
                  <a:lnTo>
                    <a:pt x="819108" y="253834"/>
                  </a:lnTo>
                  <a:lnTo>
                    <a:pt x="829358" y="255900"/>
                  </a:lnTo>
                  <a:lnTo>
                    <a:pt x="837732" y="261537"/>
                  </a:lnTo>
                  <a:lnTo>
                    <a:pt x="843379" y="269900"/>
                  </a:lnTo>
                  <a:lnTo>
                    <a:pt x="845450" y="280145"/>
                  </a:lnTo>
                  <a:lnTo>
                    <a:pt x="845450" y="466785"/>
                  </a:lnTo>
                  <a:close/>
                </a:path>
              </a:pathLst>
            </a:custGeom>
            <a:solidFill>
              <a:srgbClr val="93C4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E9297066-0FAA-4C75-8CC5-FB83D2B20B9F}"/>
                </a:ext>
              </a:extLst>
            </p:cNvPr>
            <p:cNvSpPr/>
            <p:nvPr/>
          </p:nvSpPr>
          <p:spPr>
            <a:xfrm>
              <a:off x="8798155" y="4977068"/>
              <a:ext cx="845819" cy="549275"/>
            </a:xfrm>
            <a:custGeom>
              <a:avLst/>
              <a:gdLst/>
              <a:ahLst/>
              <a:cxnLst/>
              <a:rect l="l" t="t" r="r" b="b"/>
              <a:pathLst>
                <a:path w="845820" h="549275">
                  <a:moveTo>
                    <a:pt x="560696" y="548770"/>
                  </a:moveTo>
                  <a:lnTo>
                    <a:pt x="560696" y="276913"/>
                  </a:lnTo>
                  <a:lnTo>
                    <a:pt x="557865" y="262908"/>
                  </a:lnTo>
                  <a:lnTo>
                    <a:pt x="550148" y="251466"/>
                  </a:lnTo>
                  <a:lnTo>
                    <a:pt x="538706" y="243749"/>
                  </a:lnTo>
                  <a:lnTo>
                    <a:pt x="524701" y="240918"/>
                  </a:lnTo>
                  <a:lnTo>
                    <a:pt x="320749" y="240918"/>
                  </a:lnTo>
                  <a:lnTo>
                    <a:pt x="306731" y="243749"/>
                  </a:lnTo>
                  <a:lnTo>
                    <a:pt x="295290" y="251466"/>
                  </a:lnTo>
                  <a:lnTo>
                    <a:pt x="287580" y="262908"/>
                  </a:lnTo>
                  <a:lnTo>
                    <a:pt x="284754" y="276913"/>
                  </a:lnTo>
                  <a:lnTo>
                    <a:pt x="284754" y="548770"/>
                  </a:lnTo>
                </a:path>
                <a:path w="845820" h="549275">
                  <a:moveTo>
                    <a:pt x="643771" y="548770"/>
                  </a:moveTo>
                  <a:lnTo>
                    <a:pt x="643771" y="57698"/>
                  </a:lnTo>
                  <a:lnTo>
                    <a:pt x="639236" y="35244"/>
                  </a:lnTo>
                  <a:lnTo>
                    <a:pt x="626868" y="16903"/>
                  </a:lnTo>
                  <a:lnTo>
                    <a:pt x="608527" y="4535"/>
                  </a:lnTo>
                  <a:lnTo>
                    <a:pt x="586073" y="0"/>
                  </a:lnTo>
                  <a:lnTo>
                    <a:pt x="259377" y="0"/>
                  </a:lnTo>
                  <a:lnTo>
                    <a:pt x="236923" y="4535"/>
                  </a:lnTo>
                  <a:lnTo>
                    <a:pt x="218582" y="16903"/>
                  </a:lnTo>
                  <a:lnTo>
                    <a:pt x="206214" y="35244"/>
                  </a:lnTo>
                  <a:lnTo>
                    <a:pt x="201678" y="57698"/>
                  </a:lnTo>
                  <a:lnTo>
                    <a:pt x="201678" y="548770"/>
                  </a:lnTo>
                </a:path>
                <a:path w="845820" h="549275">
                  <a:moveTo>
                    <a:pt x="201678" y="548770"/>
                  </a:moveTo>
                  <a:lnTo>
                    <a:pt x="201678" y="280183"/>
                  </a:lnTo>
                  <a:lnTo>
                    <a:pt x="175367" y="253840"/>
                  </a:lnTo>
                  <a:lnTo>
                    <a:pt x="26320" y="253840"/>
                  </a:lnTo>
                  <a:lnTo>
                    <a:pt x="16076" y="255911"/>
                  </a:lnTo>
                  <a:lnTo>
                    <a:pt x="7709" y="261558"/>
                  </a:lnTo>
                  <a:lnTo>
                    <a:pt x="2068" y="269932"/>
                  </a:lnTo>
                  <a:lnTo>
                    <a:pt x="0" y="280183"/>
                  </a:lnTo>
                  <a:lnTo>
                    <a:pt x="0" y="548770"/>
                  </a:lnTo>
                  <a:lnTo>
                    <a:pt x="845450" y="548770"/>
                  </a:lnTo>
                  <a:lnTo>
                    <a:pt x="845450" y="280183"/>
                  </a:lnTo>
                  <a:lnTo>
                    <a:pt x="843380" y="269932"/>
                  </a:lnTo>
                  <a:lnTo>
                    <a:pt x="837736" y="261558"/>
                  </a:lnTo>
                  <a:lnTo>
                    <a:pt x="829372" y="255911"/>
                  </a:lnTo>
                  <a:lnTo>
                    <a:pt x="819139" y="253840"/>
                  </a:lnTo>
                  <a:lnTo>
                    <a:pt x="670083" y="253840"/>
                  </a:lnTo>
                  <a:lnTo>
                    <a:pt x="643771" y="548770"/>
                  </a:lnTo>
                </a:path>
                <a:path w="845820" h="549275">
                  <a:moveTo>
                    <a:pt x="422725" y="548770"/>
                  </a:moveTo>
                  <a:lnTo>
                    <a:pt x="422725" y="240918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6F1D15F0-1F1E-42D4-BD79-900BFAE45509}"/>
                </a:ext>
              </a:extLst>
            </p:cNvPr>
            <p:cNvSpPr/>
            <p:nvPr/>
          </p:nvSpPr>
          <p:spPr>
            <a:xfrm>
              <a:off x="9169255" y="4738189"/>
              <a:ext cx="138430" cy="116205"/>
            </a:xfrm>
            <a:custGeom>
              <a:avLst/>
              <a:gdLst/>
              <a:ahLst/>
              <a:cxnLst/>
              <a:rect l="l" t="t" r="r" b="b"/>
              <a:pathLst>
                <a:path w="138429" h="116204">
                  <a:moveTo>
                    <a:pt x="0" y="115766"/>
                  </a:moveTo>
                  <a:lnTo>
                    <a:pt x="0" y="0"/>
                  </a:lnTo>
                  <a:lnTo>
                    <a:pt x="137971" y="57881"/>
                  </a:lnTo>
                  <a:lnTo>
                    <a:pt x="0" y="115766"/>
                  </a:lnTo>
                  <a:close/>
                </a:path>
              </a:pathLst>
            </a:custGeom>
            <a:solidFill>
              <a:srgbClr val="F7C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A9B3DED7-1F00-493E-8E2A-6B70383CB9D4}"/>
                </a:ext>
              </a:extLst>
            </p:cNvPr>
            <p:cNvSpPr/>
            <p:nvPr/>
          </p:nvSpPr>
          <p:spPr>
            <a:xfrm>
              <a:off x="8856781" y="4751171"/>
              <a:ext cx="727075" cy="579755"/>
            </a:xfrm>
            <a:custGeom>
              <a:avLst/>
              <a:gdLst/>
              <a:ahLst/>
              <a:cxnLst/>
              <a:rect l="l" t="t" r="r" b="b"/>
              <a:pathLst>
                <a:path w="727075" h="579754">
                  <a:moveTo>
                    <a:pt x="502070" y="78280"/>
                  </a:moveTo>
                  <a:lnTo>
                    <a:pt x="433100" y="107238"/>
                  </a:lnTo>
                  <a:lnTo>
                    <a:pt x="364099" y="136165"/>
                  </a:lnTo>
                  <a:lnTo>
                    <a:pt x="364099" y="20395"/>
                  </a:lnTo>
                  <a:lnTo>
                    <a:pt x="502070" y="78280"/>
                  </a:lnTo>
                  <a:close/>
                </a:path>
                <a:path w="727075" h="579754">
                  <a:moveTo>
                    <a:pt x="364099" y="225904"/>
                  </a:moveTo>
                  <a:lnTo>
                    <a:pt x="364099" y="0"/>
                  </a:lnTo>
                </a:path>
                <a:path w="727075" h="579754">
                  <a:moveTo>
                    <a:pt x="0" y="579752"/>
                  </a:moveTo>
                  <a:lnTo>
                    <a:pt x="80964" y="579752"/>
                  </a:lnTo>
                </a:path>
                <a:path w="727075" h="579754">
                  <a:moveTo>
                    <a:pt x="645490" y="579752"/>
                  </a:moveTo>
                  <a:lnTo>
                    <a:pt x="726448" y="579752"/>
                  </a:lnTo>
                </a:path>
                <a:path w="727075" h="579754">
                  <a:moveTo>
                    <a:pt x="412861" y="316639"/>
                  </a:moveTo>
                  <a:lnTo>
                    <a:pt x="493819" y="316639"/>
                  </a:lnTo>
                </a:path>
                <a:path w="727075" h="579754">
                  <a:moveTo>
                    <a:pt x="234379" y="316639"/>
                  </a:moveTo>
                  <a:lnTo>
                    <a:pt x="315337" y="316639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3C396FF5-4AA6-499F-97EA-C850BBDA5915}"/>
                </a:ext>
              </a:extLst>
            </p:cNvPr>
            <p:cNvSpPr/>
            <p:nvPr/>
          </p:nvSpPr>
          <p:spPr>
            <a:xfrm>
              <a:off x="9152129" y="5338708"/>
              <a:ext cx="139065" cy="0"/>
            </a:xfrm>
            <a:custGeom>
              <a:avLst/>
              <a:gdLst/>
              <a:ahLst/>
              <a:cxnLst/>
              <a:rect l="l" t="t" r="r" b="b"/>
              <a:pathLst>
                <a:path w="139065">
                  <a:moveTo>
                    <a:pt x="0" y="0"/>
                  </a:moveTo>
                  <a:lnTo>
                    <a:pt x="34251" y="0"/>
                  </a:lnTo>
                </a:path>
                <a:path w="139065">
                  <a:moveTo>
                    <a:pt x="104311" y="0"/>
                  </a:moveTo>
                  <a:lnTo>
                    <a:pt x="138562" y="0"/>
                  </a:lnTo>
                </a:path>
              </a:pathLst>
            </a:custGeom>
            <a:ln w="15568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21">
            <a:extLst>
              <a:ext uri="{FF2B5EF4-FFF2-40B4-BE49-F238E27FC236}">
                <a16:creationId xmlns:a16="http://schemas.microsoft.com/office/drawing/2014/main" id="{E60C6024-6A93-0C84-DA89-B0C003349A94}"/>
              </a:ext>
            </a:extLst>
          </p:cNvPr>
          <p:cNvGrpSpPr/>
          <p:nvPr/>
        </p:nvGrpSpPr>
        <p:grpSpPr>
          <a:xfrm>
            <a:off x="14845345" y="61245"/>
            <a:ext cx="1392214" cy="1295400"/>
            <a:chOff x="8746523" y="4738189"/>
            <a:chExt cx="914400" cy="805180"/>
          </a:xfrm>
        </p:grpSpPr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FF180995-0162-11ED-A928-976D6AFF8E4B}"/>
                </a:ext>
              </a:extLst>
            </p:cNvPr>
            <p:cNvSpPr/>
            <p:nvPr/>
          </p:nvSpPr>
          <p:spPr>
            <a:xfrm>
              <a:off x="8746523" y="5007154"/>
              <a:ext cx="845819" cy="467359"/>
            </a:xfrm>
            <a:custGeom>
              <a:avLst/>
              <a:gdLst/>
              <a:ahLst/>
              <a:cxnLst/>
              <a:rect l="l" t="t" r="r" b="b"/>
              <a:pathLst>
                <a:path w="845820" h="467360">
                  <a:moveTo>
                    <a:pt x="845450" y="466785"/>
                  </a:moveTo>
                  <a:lnTo>
                    <a:pt x="0" y="466785"/>
                  </a:lnTo>
                  <a:lnTo>
                    <a:pt x="0" y="280145"/>
                  </a:lnTo>
                  <a:lnTo>
                    <a:pt x="2068" y="269900"/>
                  </a:lnTo>
                  <a:lnTo>
                    <a:pt x="7711" y="261537"/>
                  </a:lnTo>
                  <a:lnTo>
                    <a:pt x="16081" y="255900"/>
                  </a:lnTo>
                  <a:lnTo>
                    <a:pt x="26333" y="253834"/>
                  </a:lnTo>
                  <a:lnTo>
                    <a:pt x="175373" y="253834"/>
                  </a:lnTo>
                  <a:lnTo>
                    <a:pt x="185619" y="255900"/>
                  </a:lnTo>
                  <a:lnTo>
                    <a:pt x="193982" y="261537"/>
                  </a:lnTo>
                  <a:lnTo>
                    <a:pt x="199618" y="269900"/>
                  </a:lnTo>
                  <a:lnTo>
                    <a:pt x="201685" y="280145"/>
                  </a:lnTo>
                  <a:lnTo>
                    <a:pt x="201685" y="57667"/>
                  </a:lnTo>
                  <a:lnTo>
                    <a:pt x="206220" y="35218"/>
                  </a:lnTo>
                  <a:lnTo>
                    <a:pt x="218588" y="16888"/>
                  </a:lnTo>
                  <a:lnTo>
                    <a:pt x="236929" y="4531"/>
                  </a:lnTo>
                  <a:lnTo>
                    <a:pt x="259383" y="0"/>
                  </a:lnTo>
                  <a:lnTo>
                    <a:pt x="586080" y="0"/>
                  </a:lnTo>
                  <a:lnTo>
                    <a:pt x="608528" y="4531"/>
                  </a:lnTo>
                  <a:lnTo>
                    <a:pt x="626858" y="16888"/>
                  </a:lnTo>
                  <a:lnTo>
                    <a:pt x="639215" y="35218"/>
                  </a:lnTo>
                  <a:lnTo>
                    <a:pt x="643747" y="57667"/>
                  </a:lnTo>
                  <a:lnTo>
                    <a:pt x="643747" y="280145"/>
                  </a:lnTo>
                  <a:lnTo>
                    <a:pt x="645818" y="269900"/>
                  </a:lnTo>
                  <a:lnTo>
                    <a:pt x="651465" y="261537"/>
                  </a:lnTo>
                  <a:lnTo>
                    <a:pt x="659838" y="255900"/>
                  </a:lnTo>
                  <a:lnTo>
                    <a:pt x="670089" y="253834"/>
                  </a:lnTo>
                  <a:lnTo>
                    <a:pt x="819108" y="253834"/>
                  </a:lnTo>
                  <a:lnTo>
                    <a:pt x="829358" y="255900"/>
                  </a:lnTo>
                  <a:lnTo>
                    <a:pt x="837732" y="261537"/>
                  </a:lnTo>
                  <a:lnTo>
                    <a:pt x="843379" y="269900"/>
                  </a:lnTo>
                  <a:lnTo>
                    <a:pt x="845450" y="280145"/>
                  </a:lnTo>
                  <a:lnTo>
                    <a:pt x="845450" y="466785"/>
                  </a:lnTo>
                  <a:close/>
                </a:path>
              </a:pathLst>
            </a:custGeom>
            <a:solidFill>
              <a:srgbClr val="93C4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23">
              <a:extLst>
                <a:ext uri="{FF2B5EF4-FFF2-40B4-BE49-F238E27FC236}">
                  <a16:creationId xmlns:a16="http://schemas.microsoft.com/office/drawing/2014/main" id="{E998DD2A-A0E2-8E95-43C8-EA385BC73BDD}"/>
                </a:ext>
              </a:extLst>
            </p:cNvPr>
            <p:cNvSpPr/>
            <p:nvPr/>
          </p:nvSpPr>
          <p:spPr>
            <a:xfrm>
              <a:off x="8798155" y="4977068"/>
              <a:ext cx="845819" cy="549275"/>
            </a:xfrm>
            <a:custGeom>
              <a:avLst/>
              <a:gdLst/>
              <a:ahLst/>
              <a:cxnLst/>
              <a:rect l="l" t="t" r="r" b="b"/>
              <a:pathLst>
                <a:path w="845820" h="549275">
                  <a:moveTo>
                    <a:pt x="560696" y="548770"/>
                  </a:moveTo>
                  <a:lnTo>
                    <a:pt x="560696" y="276913"/>
                  </a:lnTo>
                  <a:lnTo>
                    <a:pt x="557865" y="262908"/>
                  </a:lnTo>
                  <a:lnTo>
                    <a:pt x="550148" y="251466"/>
                  </a:lnTo>
                  <a:lnTo>
                    <a:pt x="538706" y="243749"/>
                  </a:lnTo>
                  <a:lnTo>
                    <a:pt x="524701" y="240918"/>
                  </a:lnTo>
                  <a:lnTo>
                    <a:pt x="320749" y="240918"/>
                  </a:lnTo>
                  <a:lnTo>
                    <a:pt x="306731" y="243749"/>
                  </a:lnTo>
                  <a:lnTo>
                    <a:pt x="295290" y="251466"/>
                  </a:lnTo>
                  <a:lnTo>
                    <a:pt x="287580" y="262908"/>
                  </a:lnTo>
                  <a:lnTo>
                    <a:pt x="284754" y="276913"/>
                  </a:lnTo>
                  <a:lnTo>
                    <a:pt x="284754" y="548770"/>
                  </a:lnTo>
                </a:path>
                <a:path w="845820" h="549275">
                  <a:moveTo>
                    <a:pt x="643771" y="548770"/>
                  </a:moveTo>
                  <a:lnTo>
                    <a:pt x="643771" y="57698"/>
                  </a:lnTo>
                  <a:lnTo>
                    <a:pt x="639236" y="35244"/>
                  </a:lnTo>
                  <a:lnTo>
                    <a:pt x="626868" y="16903"/>
                  </a:lnTo>
                  <a:lnTo>
                    <a:pt x="608527" y="4535"/>
                  </a:lnTo>
                  <a:lnTo>
                    <a:pt x="586073" y="0"/>
                  </a:lnTo>
                  <a:lnTo>
                    <a:pt x="259377" y="0"/>
                  </a:lnTo>
                  <a:lnTo>
                    <a:pt x="236923" y="4535"/>
                  </a:lnTo>
                  <a:lnTo>
                    <a:pt x="218582" y="16903"/>
                  </a:lnTo>
                  <a:lnTo>
                    <a:pt x="206214" y="35244"/>
                  </a:lnTo>
                  <a:lnTo>
                    <a:pt x="201678" y="57698"/>
                  </a:lnTo>
                  <a:lnTo>
                    <a:pt x="201678" y="548770"/>
                  </a:lnTo>
                </a:path>
                <a:path w="845820" h="549275">
                  <a:moveTo>
                    <a:pt x="201678" y="548770"/>
                  </a:moveTo>
                  <a:lnTo>
                    <a:pt x="201678" y="280183"/>
                  </a:lnTo>
                  <a:lnTo>
                    <a:pt x="175367" y="253840"/>
                  </a:lnTo>
                  <a:lnTo>
                    <a:pt x="26320" y="253840"/>
                  </a:lnTo>
                  <a:lnTo>
                    <a:pt x="16076" y="255911"/>
                  </a:lnTo>
                  <a:lnTo>
                    <a:pt x="7709" y="261558"/>
                  </a:lnTo>
                  <a:lnTo>
                    <a:pt x="2068" y="269932"/>
                  </a:lnTo>
                  <a:lnTo>
                    <a:pt x="0" y="280183"/>
                  </a:lnTo>
                  <a:lnTo>
                    <a:pt x="0" y="548770"/>
                  </a:lnTo>
                  <a:lnTo>
                    <a:pt x="845450" y="548770"/>
                  </a:lnTo>
                  <a:lnTo>
                    <a:pt x="845450" y="280183"/>
                  </a:lnTo>
                  <a:lnTo>
                    <a:pt x="843380" y="269932"/>
                  </a:lnTo>
                  <a:lnTo>
                    <a:pt x="837736" y="261558"/>
                  </a:lnTo>
                  <a:lnTo>
                    <a:pt x="829372" y="255911"/>
                  </a:lnTo>
                  <a:lnTo>
                    <a:pt x="819139" y="253840"/>
                  </a:lnTo>
                  <a:lnTo>
                    <a:pt x="670083" y="253840"/>
                  </a:lnTo>
                  <a:lnTo>
                    <a:pt x="643771" y="548770"/>
                  </a:lnTo>
                </a:path>
                <a:path w="845820" h="549275">
                  <a:moveTo>
                    <a:pt x="422725" y="548770"/>
                  </a:moveTo>
                  <a:lnTo>
                    <a:pt x="422725" y="240918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4">
              <a:extLst>
                <a:ext uri="{FF2B5EF4-FFF2-40B4-BE49-F238E27FC236}">
                  <a16:creationId xmlns:a16="http://schemas.microsoft.com/office/drawing/2014/main" id="{3603DB5D-6853-C0B4-C07B-536067A3BB34}"/>
                </a:ext>
              </a:extLst>
            </p:cNvPr>
            <p:cNvSpPr/>
            <p:nvPr/>
          </p:nvSpPr>
          <p:spPr>
            <a:xfrm>
              <a:off x="9169255" y="4738189"/>
              <a:ext cx="138430" cy="116205"/>
            </a:xfrm>
            <a:custGeom>
              <a:avLst/>
              <a:gdLst/>
              <a:ahLst/>
              <a:cxnLst/>
              <a:rect l="l" t="t" r="r" b="b"/>
              <a:pathLst>
                <a:path w="138429" h="116204">
                  <a:moveTo>
                    <a:pt x="0" y="115766"/>
                  </a:moveTo>
                  <a:lnTo>
                    <a:pt x="0" y="0"/>
                  </a:lnTo>
                  <a:lnTo>
                    <a:pt x="137971" y="57881"/>
                  </a:lnTo>
                  <a:lnTo>
                    <a:pt x="0" y="115766"/>
                  </a:lnTo>
                  <a:close/>
                </a:path>
              </a:pathLst>
            </a:custGeom>
            <a:solidFill>
              <a:srgbClr val="F7C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5">
              <a:extLst>
                <a:ext uri="{FF2B5EF4-FFF2-40B4-BE49-F238E27FC236}">
                  <a16:creationId xmlns:a16="http://schemas.microsoft.com/office/drawing/2014/main" id="{7F9B0677-99E3-F96D-37A4-DA6589839DB0}"/>
                </a:ext>
              </a:extLst>
            </p:cNvPr>
            <p:cNvSpPr/>
            <p:nvPr/>
          </p:nvSpPr>
          <p:spPr>
            <a:xfrm>
              <a:off x="8856781" y="4751171"/>
              <a:ext cx="727075" cy="579755"/>
            </a:xfrm>
            <a:custGeom>
              <a:avLst/>
              <a:gdLst/>
              <a:ahLst/>
              <a:cxnLst/>
              <a:rect l="l" t="t" r="r" b="b"/>
              <a:pathLst>
                <a:path w="727075" h="579754">
                  <a:moveTo>
                    <a:pt x="502070" y="78280"/>
                  </a:moveTo>
                  <a:lnTo>
                    <a:pt x="433100" y="107238"/>
                  </a:lnTo>
                  <a:lnTo>
                    <a:pt x="364099" y="136165"/>
                  </a:lnTo>
                  <a:lnTo>
                    <a:pt x="364099" y="20395"/>
                  </a:lnTo>
                  <a:lnTo>
                    <a:pt x="502070" y="78280"/>
                  </a:lnTo>
                  <a:close/>
                </a:path>
                <a:path w="727075" h="579754">
                  <a:moveTo>
                    <a:pt x="364099" y="225904"/>
                  </a:moveTo>
                  <a:lnTo>
                    <a:pt x="364099" y="0"/>
                  </a:lnTo>
                </a:path>
                <a:path w="727075" h="579754">
                  <a:moveTo>
                    <a:pt x="0" y="579752"/>
                  </a:moveTo>
                  <a:lnTo>
                    <a:pt x="80964" y="579752"/>
                  </a:lnTo>
                </a:path>
                <a:path w="727075" h="579754">
                  <a:moveTo>
                    <a:pt x="645490" y="579752"/>
                  </a:moveTo>
                  <a:lnTo>
                    <a:pt x="726448" y="579752"/>
                  </a:lnTo>
                </a:path>
                <a:path w="727075" h="579754">
                  <a:moveTo>
                    <a:pt x="412861" y="316639"/>
                  </a:moveTo>
                  <a:lnTo>
                    <a:pt x="493819" y="316639"/>
                  </a:lnTo>
                </a:path>
                <a:path w="727075" h="579754">
                  <a:moveTo>
                    <a:pt x="234379" y="316639"/>
                  </a:moveTo>
                  <a:lnTo>
                    <a:pt x="315337" y="316639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6">
              <a:extLst>
                <a:ext uri="{FF2B5EF4-FFF2-40B4-BE49-F238E27FC236}">
                  <a16:creationId xmlns:a16="http://schemas.microsoft.com/office/drawing/2014/main" id="{A4486EB5-14D2-2C1C-2413-4BBE172CBC1E}"/>
                </a:ext>
              </a:extLst>
            </p:cNvPr>
            <p:cNvSpPr/>
            <p:nvPr/>
          </p:nvSpPr>
          <p:spPr>
            <a:xfrm>
              <a:off x="9152129" y="5338708"/>
              <a:ext cx="139065" cy="0"/>
            </a:xfrm>
            <a:custGeom>
              <a:avLst/>
              <a:gdLst/>
              <a:ahLst/>
              <a:cxnLst/>
              <a:rect l="l" t="t" r="r" b="b"/>
              <a:pathLst>
                <a:path w="139065">
                  <a:moveTo>
                    <a:pt x="0" y="0"/>
                  </a:moveTo>
                  <a:lnTo>
                    <a:pt x="34251" y="0"/>
                  </a:lnTo>
                </a:path>
                <a:path w="139065">
                  <a:moveTo>
                    <a:pt x="104311" y="0"/>
                  </a:moveTo>
                  <a:lnTo>
                    <a:pt x="138562" y="0"/>
                  </a:lnTo>
                </a:path>
              </a:pathLst>
            </a:custGeom>
            <a:ln w="15568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7EAD293-4150-836F-48DC-7A4B77984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56" y="4394081"/>
            <a:ext cx="5143500" cy="51435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2DC69D5-F9B7-621E-B450-A4EFAAFBD9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82" y="4458444"/>
            <a:ext cx="5143500" cy="5143500"/>
          </a:xfrm>
          <a:prstGeom prst="rect">
            <a:avLst/>
          </a:prstGeom>
        </p:spPr>
      </p:pic>
      <p:pic>
        <p:nvPicPr>
          <p:cNvPr id="39" name="object 10">
            <a:extLst>
              <a:ext uri="{FF2B5EF4-FFF2-40B4-BE49-F238E27FC236}">
                <a16:creationId xmlns:a16="http://schemas.microsoft.com/office/drawing/2014/main" id="{3AC847B0-13CC-DCD9-3A75-CD477B1E255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44664" y="1687116"/>
            <a:ext cx="1911304" cy="1057359"/>
          </a:xfrm>
          <a:prstGeom prst="rect">
            <a:avLst/>
          </a:prstGeom>
        </p:spPr>
      </p:pic>
      <p:pic>
        <p:nvPicPr>
          <p:cNvPr id="40" name="object 8">
            <a:extLst>
              <a:ext uri="{FF2B5EF4-FFF2-40B4-BE49-F238E27FC236}">
                <a16:creationId xmlns:a16="http://schemas.microsoft.com/office/drawing/2014/main" id="{75B21565-B1F2-82A7-C073-E76D581775F6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60938" y="1658217"/>
            <a:ext cx="1911304" cy="92159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4729A00-6EE6-1C93-DD69-9626BBC51F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59" y="1470451"/>
            <a:ext cx="2307348" cy="129712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2F47EA1-4D99-CF44-39F1-80BE650D1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66" y="1615535"/>
            <a:ext cx="1610902" cy="1555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5983" y="-638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CC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62600" y="230616"/>
            <a:ext cx="7414259" cy="983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6250" b="1" spc="-35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</a:t>
            </a:r>
            <a:r>
              <a:rPr lang="ru-RU" sz="6250" spc="-35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625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25415" y="391742"/>
            <a:ext cx="674370" cy="658495"/>
          </a:xfrm>
          <a:custGeom>
            <a:avLst/>
            <a:gdLst/>
            <a:ahLst/>
            <a:cxnLst/>
            <a:rect l="l" t="t" r="r" b="b"/>
            <a:pathLst>
              <a:path w="674370" h="658494">
                <a:moveTo>
                  <a:pt x="17590" y="397951"/>
                </a:moveTo>
                <a:lnTo>
                  <a:pt x="0" y="390778"/>
                </a:lnTo>
                <a:lnTo>
                  <a:pt x="5723" y="383073"/>
                </a:lnTo>
                <a:lnTo>
                  <a:pt x="7248" y="378405"/>
                </a:lnTo>
                <a:lnTo>
                  <a:pt x="30624" y="329233"/>
                </a:lnTo>
                <a:lnTo>
                  <a:pt x="65118" y="288393"/>
                </a:lnTo>
                <a:lnTo>
                  <a:pt x="103542" y="259593"/>
                </a:lnTo>
                <a:lnTo>
                  <a:pt x="145025" y="242264"/>
                </a:lnTo>
                <a:lnTo>
                  <a:pt x="189523" y="235881"/>
                </a:lnTo>
                <a:lnTo>
                  <a:pt x="236987" y="239916"/>
                </a:lnTo>
                <a:lnTo>
                  <a:pt x="280122" y="252418"/>
                </a:lnTo>
                <a:lnTo>
                  <a:pt x="285356" y="250076"/>
                </a:lnTo>
                <a:lnTo>
                  <a:pt x="318966" y="202118"/>
                </a:lnTo>
                <a:lnTo>
                  <a:pt x="354751" y="168359"/>
                </a:lnTo>
                <a:lnTo>
                  <a:pt x="408676" y="137426"/>
                </a:lnTo>
                <a:lnTo>
                  <a:pt x="469888" y="128280"/>
                </a:lnTo>
                <a:lnTo>
                  <a:pt x="479256" y="128580"/>
                </a:lnTo>
                <a:lnTo>
                  <a:pt x="483177" y="125295"/>
                </a:lnTo>
                <a:lnTo>
                  <a:pt x="497163" y="88800"/>
                </a:lnTo>
                <a:lnTo>
                  <a:pt x="524952" y="35666"/>
                </a:lnTo>
                <a:lnTo>
                  <a:pt x="541681" y="8479"/>
                </a:lnTo>
                <a:lnTo>
                  <a:pt x="542360" y="6314"/>
                </a:lnTo>
                <a:lnTo>
                  <a:pt x="548369" y="3406"/>
                </a:lnTo>
                <a:lnTo>
                  <a:pt x="553237" y="1797"/>
                </a:lnTo>
                <a:lnTo>
                  <a:pt x="557978" y="0"/>
                </a:lnTo>
                <a:lnTo>
                  <a:pt x="558555" y="4915"/>
                </a:lnTo>
                <a:lnTo>
                  <a:pt x="561240" y="10825"/>
                </a:lnTo>
                <a:lnTo>
                  <a:pt x="558811" y="15464"/>
                </a:lnTo>
                <a:lnTo>
                  <a:pt x="551853" y="28405"/>
                </a:lnTo>
                <a:lnTo>
                  <a:pt x="544014" y="42157"/>
                </a:lnTo>
                <a:lnTo>
                  <a:pt x="536263" y="55944"/>
                </a:lnTo>
                <a:lnTo>
                  <a:pt x="529029" y="69994"/>
                </a:lnTo>
                <a:lnTo>
                  <a:pt x="522408" y="84625"/>
                </a:lnTo>
                <a:lnTo>
                  <a:pt x="516268" y="99560"/>
                </a:lnTo>
                <a:lnTo>
                  <a:pt x="510299" y="114730"/>
                </a:lnTo>
                <a:lnTo>
                  <a:pt x="504193" y="130067"/>
                </a:lnTo>
                <a:lnTo>
                  <a:pt x="633266" y="182699"/>
                </a:lnTo>
                <a:lnTo>
                  <a:pt x="636885" y="185328"/>
                </a:lnTo>
                <a:lnTo>
                  <a:pt x="651763" y="201205"/>
                </a:lnTo>
                <a:lnTo>
                  <a:pt x="567119" y="166689"/>
                </a:lnTo>
                <a:lnTo>
                  <a:pt x="535972" y="157340"/>
                </a:lnTo>
                <a:lnTo>
                  <a:pt x="503917" y="150234"/>
                </a:lnTo>
                <a:lnTo>
                  <a:pt x="497525" y="148917"/>
                </a:lnTo>
                <a:lnTo>
                  <a:pt x="495307" y="152692"/>
                </a:lnTo>
                <a:lnTo>
                  <a:pt x="494524" y="156985"/>
                </a:lnTo>
                <a:lnTo>
                  <a:pt x="474589" y="148856"/>
                </a:lnTo>
                <a:lnTo>
                  <a:pt x="398794" y="163986"/>
                </a:lnTo>
                <a:lnTo>
                  <a:pt x="359704" y="189150"/>
                </a:lnTo>
                <a:lnTo>
                  <a:pt x="325948" y="222070"/>
                </a:lnTo>
                <a:lnTo>
                  <a:pt x="302126" y="259763"/>
                </a:lnTo>
                <a:lnTo>
                  <a:pt x="313196" y="267329"/>
                </a:lnTo>
                <a:lnTo>
                  <a:pt x="318700" y="271195"/>
                </a:lnTo>
                <a:lnTo>
                  <a:pt x="324080" y="275227"/>
                </a:lnTo>
                <a:lnTo>
                  <a:pt x="344156" y="293835"/>
                </a:lnTo>
                <a:lnTo>
                  <a:pt x="346879" y="297478"/>
                </a:lnTo>
                <a:lnTo>
                  <a:pt x="272312" y="267072"/>
                </a:lnTo>
                <a:lnTo>
                  <a:pt x="227172" y="257130"/>
                </a:lnTo>
                <a:lnTo>
                  <a:pt x="183222" y="254610"/>
                </a:lnTo>
                <a:lnTo>
                  <a:pt x="140574" y="262579"/>
                </a:lnTo>
                <a:lnTo>
                  <a:pt x="99340" y="284102"/>
                </a:lnTo>
                <a:lnTo>
                  <a:pt x="52555" y="327324"/>
                </a:lnTo>
                <a:lnTo>
                  <a:pt x="21094" y="382694"/>
                </a:lnTo>
                <a:lnTo>
                  <a:pt x="19051" y="388372"/>
                </a:lnTo>
                <a:lnTo>
                  <a:pt x="17590" y="397951"/>
                </a:lnTo>
                <a:close/>
              </a:path>
              <a:path w="674370" h="658494">
                <a:moveTo>
                  <a:pt x="633266" y="182699"/>
                </a:moveTo>
                <a:lnTo>
                  <a:pt x="504193" y="130067"/>
                </a:lnTo>
                <a:lnTo>
                  <a:pt x="527977" y="135942"/>
                </a:lnTo>
                <a:lnTo>
                  <a:pt x="539791" y="138984"/>
                </a:lnTo>
                <a:lnTo>
                  <a:pt x="596240" y="159496"/>
                </a:lnTo>
                <a:lnTo>
                  <a:pt x="633266" y="182699"/>
                </a:lnTo>
                <a:close/>
              </a:path>
              <a:path w="674370" h="658494">
                <a:moveTo>
                  <a:pt x="606218" y="366770"/>
                </a:moveTo>
                <a:lnTo>
                  <a:pt x="563952" y="349535"/>
                </a:lnTo>
                <a:lnTo>
                  <a:pt x="596224" y="349514"/>
                </a:lnTo>
                <a:lnTo>
                  <a:pt x="624961" y="332549"/>
                </a:lnTo>
                <a:lnTo>
                  <a:pt x="647051" y="302337"/>
                </a:lnTo>
                <a:lnTo>
                  <a:pt x="654964" y="271293"/>
                </a:lnTo>
                <a:lnTo>
                  <a:pt x="653898" y="244416"/>
                </a:lnTo>
                <a:lnTo>
                  <a:pt x="643625" y="220633"/>
                </a:lnTo>
                <a:lnTo>
                  <a:pt x="623943" y="198907"/>
                </a:lnTo>
                <a:lnTo>
                  <a:pt x="596671" y="179978"/>
                </a:lnTo>
                <a:lnTo>
                  <a:pt x="567119" y="166689"/>
                </a:lnTo>
                <a:lnTo>
                  <a:pt x="651763" y="201205"/>
                </a:lnTo>
                <a:lnTo>
                  <a:pt x="656965" y="206755"/>
                </a:lnTo>
                <a:lnTo>
                  <a:pt x="669104" y="230616"/>
                </a:lnTo>
                <a:lnTo>
                  <a:pt x="673750" y="257017"/>
                </a:lnTo>
                <a:lnTo>
                  <a:pt x="671349" y="286064"/>
                </a:lnTo>
                <a:lnTo>
                  <a:pt x="665181" y="307320"/>
                </a:lnTo>
                <a:lnTo>
                  <a:pt x="655388" y="326017"/>
                </a:lnTo>
                <a:lnTo>
                  <a:pt x="642192" y="342410"/>
                </a:lnTo>
                <a:lnTo>
                  <a:pt x="625811" y="356755"/>
                </a:lnTo>
                <a:lnTo>
                  <a:pt x="606218" y="366770"/>
                </a:lnTo>
                <a:close/>
              </a:path>
              <a:path w="674370" h="658494">
                <a:moveTo>
                  <a:pt x="552583" y="367050"/>
                </a:moveTo>
                <a:lnTo>
                  <a:pt x="499928" y="324204"/>
                </a:lnTo>
                <a:lnTo>
                  <a:pt x="480107" y="290278"/>
                </a:lnTo>
                <a:lnTo>
                  <a:pt x="469119" y="252464"/>
                </a:lnTo>
                <a:lnTo>
                  <a:pt x="466428" y="211185"/>
                </a:lnTo>
                <a:lnTo>
                  <a:pt x="467453" y="197655"/>
                </a:lnTo>
                <a:lnTo>
                  <a:pt x="469330" y="184160"/>
                </a:lnTo>
                <a:lnTo>
                  <a:pt x="471561" y="170671"/>
                </a:lnTo>
                <a:lnTo>
                  <a:pt x="473650" y="157155"/>
                </a:lnTo>
                <a:lnTo>
                  <a:pt x="474029" y="154393"/>
                </a:lnTo>
                <a:lnTo>
                  <a:pt x="474334" y="151194"/>
                </a:lnTo>
                <a:lnTo>
                  <a:pt x="474589" y="148856"/>
                </a:lnTo>
                <a:lnTo>
                  <a:pt x="494524" y="156985"/>
                </a:lnTo>
                <a:lnTo>
                  <a:pt x="491281" y="174976"/>
                </a:lnTo>
                <a:lnTo>
                  <a:pt x="489846" y="183582"/>
                </a:lnTo>
                <a:lnTo>
                  <a:pt x="488570" y="192201"/>
                </a:lnTo>
                <a:lnTo>
                  <a:pt x="487056" y="230236"/>
                </a:lnTo>
                <a:lnTo>
                  <a:pt x="493278" y="265932"/>
                </a:lnTo>
                <a:lnTo>
                  <a:pt x="507818" y="298941"/>
                </a:lnTo>
                <a:lnTo>
                  <a:pt x="531257" y="328915"/>
                </a:lnTo>
                <a:lnTo>
                  <a:pt x="563952" y="349535"/>
                </a:lnTo>
                <a:lnTo>
                  <a:pt x="606218" y="366770"/>
                </a:lnTo>
                <a:lnTo>
                  <a:pt x="603061" y="368384"/>
                </a:lnTo>
                <a:lnTo>
                  <a:pt x="577941" y="371860"/>
                </a:lnTo>
                <a:lnTo>
                  <a:pt x="552583" y="367050"/>
                </a:lnTo>
                <a:close/>
              </a:path>
              <a:path w="674370" h="658494">
                <a:moveTo>
                  <a:pt x="199685" y="652276"/>
                </a:moveTo>
                <a:lnTo>
                  <a:pt x="186621" y="638747"/>
                </a:lnTo>
                <a:lnTo>
                  <a:pt x="178318" y="617526"/>
                </a:lnTo>
                <a:lnTo>
                  <a:pt x="174693" y="593787"/>
                </a:lnTo>
                <a:lnTo>
                  <a:pt x="174674" y="570215"/>
                </a:lnTo>
                <a:lnTo>
                  <a:pt x="177539" y="546788"/>
                </a:lnTo>
                <a:lnTo>
                  <a:pt x="182563" y="523486"/>
                </a:lnTo>
                <a:lnTo>
                  <a:pt x="190007" y="492699"/>
                </a:lnTo>
                <a:lnTo>
                  <a:pt x="197379" y="461870"/>
                </a:lnTo>
                <a:lnTo>
                  <a:pt x="214800" y="401114"/>
                </a:lnTo>
                <a:lnTo>
                  <a:pt x="239193" y="341131"/>
                </a:lnTo>
                <a:lnTo>
                  <a:pt x="252404" y="312177"/>
                </a:lnTo>
                <a:lnTo>
                  <a:pt x="265629" y="282795"/>
                </a:lnTo>
                <a:lnTo>
                  <a:pt x="266920" y="279795"/>
                </a:lnTo>
                <a:lnTo>
                  <a:pt x="268677" y="276985"/>
                </a:lnTo>
                <a:lnTo>
                  <a:pt x="270797" y="272287"/>
                </a:lnTo>
                <a:lnTo>
                  <a:pt x="271146" y="270598"/>
                </a:lnTo>
                <a:lnTo>
                  <a:pt x="272312" y="267072"/>
                </a:lnTo>
                <a:lnTo>
                  <a:pt x="346879" y="297478"/>
                </a:lnTo>
                <a:lnTo>
                  <a:pt x="347244" y="297966"/>
                </a:lnTo>
                <a:lnTo>
                  <a:pt x="293512" y="276056"/>
                </a:lnTo>
                <a:lnTo>
                  <a:pt x="290158" y="276452"/>
                </a:lnTo>
                <a:lnTo>
                  <a:pt x="241662" y="372389"/>
                </a:lnTo>
                <a:lnTo>
                  <a:pt x="245436" y="374131"/>
                </a:lnTo>
                <a:lnTo>
                  <a:pt x="241429" y="383451"/>
                </a:lnTo>
                <a:lnTo>
                  <a:pt x="238624" y="389794"/>
                </a:lnTo>
                <a:lnTo>
                  <a:pt x="233521" y="402084"/>
                </a:lnTo>
                <a:lnTo>
                  <a:pt x="222588" y="441124"/>
                </a:lnTo>
                <a:lnTo>
                  <a:pt x="207586" y="500323"/>
                </a:lnTo>
                <a:lnTo>
                  <a:pt x="195795" y="550831"/>
                </a:lnTo>
                <a:lnTo>
                  <a:pt x="193267" y="571828"/>
                </a:lnTo>
                <a:lnTo>
                  <a:pt x="193313" y="592946"/>
                </a:lnTo>
                <a:lnTo>
                  <a:pt x="196592" y="614193"/>
                </a:lnTo>
                <a:lnTo>
                  <a:pt x="201566" y="627937"/>
                </a:lnTo>
                <a:lnTo>
                  <a:pt x="208990" y="636265"/>
                </a:lnTo>
                <a:lnTo>
                  <a:pt x="248503" y="652377"/>
                </a:lnTo>
                <a:lnTo>
                  <a:pt x="239912" y="655394"/>
                </a:lnTo>
                <a:lnTo>
                  <a:pt x="217464" y="657897"/>
                </a:lnTo>
                <a:lnTo>
                  <a:pt x="199685" y="652276"/>
                </a:lnTo>
                <a:close/>
              </a:path>
              <a:path w="674370" h="658494">
                <a:moveTo>
                  <a:pt x="248503" y="652377"/>
                </a:moveTo>
                <a:lnTo>
                  <a:pt x="208990" y="636265"/>
                </a:lnTo>
                <a:lnTo>
                  <a:pt x="219508" y="639381"/>
                </a:lnTo>
                <a:lnTo>
                  <a:pt x="233762" y="637489"/>
                </a:lnTo>
                <a:lnTo>
                  <a:pt x="279003" y="617963"/>
                </a:lnTo>
                <a:lnTo>
                  <a:pt x="313509" y="583529"/>
                </a:lnTo>
                <a:lnTo>
                  <a:pt x="332150" y="548620"/>
                </a:lnTo>
                <a:lnTo>
                  <a:pt x="347956" y="512046"/>
                </a:lnTo>
                <a:lnTo>
                  <a:pt x="365836" y="441668"/>
                </a:lnTo>
                <a:lnTo>
                  <a:pt x="366374" y="405547"/>
                </a:lnTo>
                <a:lnTo>
                  <a:pt x="361625" y="368741"/>
                </a:lnTo>
                <a:lnTo>
                  <a:pt x="339638" y="317205"/>
                </a:lnTo>
                <a:lnTo>
                  <a:pt x="298770" y="279489"/>
                </a:lnTo>
                <a:lnTo>
                  <a:pt x="293512" y="276056"/>
                </a:lnTo>
                <a:lnTo>
                  <a:pt x="347244" y="297966"/>
                </a:lnTo>
                <a:lnTo>
                  <a:pt x="359970" y="314991"/>
                </a:lnTo>
                <a:lnTo>
                  <a:pt x="371694" y="338804"/>
                </a:lnTo>
                <a:lnTo>
                  <a:pt x="379502" y="365382"/>
                </a:lnTo>
                <a:lnTo>
                  <a:pt x="384812" y="406100"/>
                </a:lnTo>
                <a:lnTo>
                  <a:pt x="383624" y="445962"/>
                </a:lnTo>
                <a:lnTo>
                  <a:pt x="376439" y="485133"/>
                </a:lnTo>
                <a:lnTo>
                  <a:pt x="363755" y="523779"/>
                </a:lnTo>
                <a:lnTo>
                  <a:pt x="347608" y="563190"/>
                </a:lnTo>
                <a:lnTo>
                  <a:pt x="325672" y="599680"/>
                </a:lnTo>
                <a:lnTo>
                  <a:pt x="287264" y="634499"/>
                </a:lnTo>
                <a:lnTo>
                  <a:pt x="264665" y="646702"/>
                </a:lnTo>
                <a:lnTo>
                  <a:pt x="248503" y="652377"/>
                </a:lnTo>
                <a:close/>
              </a:path>
              <a:path w="674370" h="658494">
                <a:moveTo>
                  <a:pt x="241662" y="372389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37222" y="419682"/>
            <a:ext cx="573405" cy="630555"/>
          </a:xfrm>
          <a:custGeom>
            <a:avLst/>
            <a:gdLst/>
            <a:ahLst/>
            <a:cxnLst/>
            <a:rect l="l" t="t" r="r" b="b"/>
            <a:pathLst>
              <a:path w="573405" h="630555">
                <a:moveTo>
                  <a:pt x="316029" y="614763"/>
                </a:moveTo>
                <a:lnTo>
                  <a:pt x="307824" y="630211"/>
                </a:lnTo>
                <a:lnTo>
                  <a:pt x="301271" y="624239"/>
                </a:lnTo>
                <a:lnTo>
                  <a:pt x="296058" y="621929"/>
                </a:lnTo>
                <a:lnTo>
                  <a:pt x="254090" y="596336"/>
                </a:lnTo>
                <a:lnTo>
                  <a:pt x="219733" y="560866"/>
                </a:lnTo>
                <a:lnTo>
                  <a:pt x="196799" y="522929"/>
                </a:lnTo>
                <a:lnTo>
                  <a:pt x="184685" y="483269"/>
                </a:lnTo>
                <a:lnTo>
                  <a:pt x="182904" y="441878"/>
                </a:lnTo>
                <a:lnTo>
                  <a:pt x="190967" y="398750"/>
                </a:lnTo>
                <a:lnTo>
                  <a:pt x="206412" y="360389"/>
                </a:lnTo>
                <a:lnTo>
                  <a:pt x="204741" y="355370"/>
                </a:lnTo>
                <a:lnTo>
                  <a:pt x="163763" y="320039"/>
                </a:lnTo>
                <a:lnTo>
                  <a:pt x="136030" y="284054"/>
                </a:lnTo>
                <a:lnTo>
                  <a:pt x="112560" y="231706"/>
                </a:lnTo>
                <a:lnTo>
                  <a:pt x="108513" y="203839"/>
                </a:lnTo>
                <a:lnTo>
                  <a:pt x="109774" y="174733"/>
                </a:lnTo>
                <a:lnTo>
                  <a:pt x="110910" y="166174"/>
                </a:lnTo>
                <a:lnTo>
                  <a:pt x="108252" y="162270"/>
                </a:lnTo>
                <a:lnTo>
                  <a:pt x="52437" y="131446"/>
                </a:lnTo>
                <a:lnTo>
                  <a:pt x="6295" y="97628"/>
                </a:lnTo>
                <a:lnTo>
                  <a:pt x="4368" y="96801"/>
                </a:lnTo>
                <a:lnTo>
                  <a:pt x="2248" y="91019"/>
                </a:lnTo>
                <a:lnTo>
                  <a:pt x="1216" y="86405"/>
                </a:lnTo>
                <a:lnTo>
                  <a:pt x="0" y="81889"/>
                </a:lnTo>
                <a:lnTo>
                  <a:pt x="4568" y="81824"/>
                </a:lnTo>
                <a:lnTo>
                  <a:pt x="10245" y="79920"/>
                </a:lnTo>
                <a:lnTo>
                  <a:pt x="14284" y="82584"/>
                </a:lnTo>
                <a:lnTo>
                  <a:pt x="25535" y="90182"/>
                </a:lnTo>
                <a:lnTo>
                  <a:pt x="37451" y="98664"/>
                </a:lnTo>
                <a:lnTo>
                  <a:pt x="49407" y="107070"/>
                </a:lnTo>
                <a:lnTo>
                  <a:pt x="61651" y="115026"/>
                </a:lnTo>
                <a:lnTo>
                  <a:pt x="74485" y="122474"/>
                </a:lnTo>
                <a:lnTo>
                  <a:pt x="87643" y="129511"/>
                </a:lnTo>
                <a:lnTo>
                  <a:pt x="101034" y="136412"/>
                </a:lnTo>
                <a:lnTo>
                  <a:pt x="114564" y="143456"/>
                </a:lnTo>
                <a:lnTo>
                  <a:pt x="174766" y="30102"/>
                </a:lnTo>
                <a:lnTo>
                  <a:pt x="177513" y="27033"/>
                </a:lnTo>
                <a:lnTo>
                  <a:pt x="193465" y="14891"/>
                </a:lnTo>
                <a:lnTo>
                  <a:pt x="153986" y="89227"/>
                </a:lnTo>
                <a:lnTo>
                  <a:pt x="142538" y="116896"/>
                </a:lnTo>
                <a:lnTo>
                  <a:pt x="133068" y="145610"/>
                </a:lnTo>
                <a:lnTo>
                  <a:pt x="131271" y="151345"/>
                </a:lnTo>
                <a:lnTo>
                  <a:pt x="134536" y="153735"/>
                </a:lnTo>
                <a:lnTo>
                  <a:pt x="138408" y="154857"/>
                </a:lnTo>
                <a:lnTo>
                  <a:pt x="129110" y="172364"/>
                </a:lnTo>
                <a:lnTo>
                  <a:pt x="127798" y="214590"/>
                </a:lnTo>
                <a:lnTo>
                  <a:pt x="144725" y="262610"/>
                </a:lnTo>
                <a:lnTo>
                  <a:pt x="175361" y="307644"/>
                </a:lnTo>
                <a:lnTo>
                  <a:pt x="215180" y="340911"/>
                </a:lnTo>
                <a:lnTo>
                  <a:pt x="220518" y="334696"/>
                </a:lnTo>
                <a:lnTo>
                  <a:pt x="225681" y="328191"/>
                </a:lnTo>
                <a:lnTo>
                  <a:pt x="231402" y="322245"/>
                </a:lnTo>
                <a:lnTo>
                  <a:pt x="250341" y="305597"/>
                </a:lnTo>
                <a:lnTo>
                  <a:pt x="253938" y="303444"/>
                </a:lnTo>
                <a:lnTo>
                  <a:pt x="219159" y="368929"/>
                </a:lnTo>
                <a:lnTo>
                  <a:pt x="205882" y="409370"/>
                </a:lnTo>
                <a:lnTo>
                  <a:pt x="199533" y="449420"/>
                </a:lnTo>
                <a:lnTo>
                  <a:pt x="202941" y="489265"/>
                </a:lnTo>
                <a:lnTo>
                  <a:pt x="218932" y="529092"/>
                </a:lnTo>
                <a:lnTo>
                  <a:pt x="254348" y="576053"/>
                </a:lnTo>
                <a:lnTo>
                  <a:pt x="302333" y="610112"/>
                </a:lnTo>
                <a:lnTo>
                  <a:pt x="307363" y="612521"/>
                </a:lnTo>
                <a:lnTo>
                  <a:pt x="316029" y="614763"/>
                </a:lnTo>
                <a:close/>
              </a:path>
              <a:path w="573405" h="630555">
                <a:moveTo>
                  <a:pt x="174766" y="30102"/>
                </a:moveTo>
                <a:lnTo>
                  <a:pt x="114564" y="143456"/>
                </a:lnTo>
                <a:lnTo>
                  <a:pt x="122144" y="122208"/>
                </a:lnTo>
                <a:lnTo>
                  <a:pt x="126024" y="111665"/>
                </a:lnTo>
                <a:lnTo>
                  <a:pt x="150050" y="61855"/>
                </a:lnTo>
                <a:lnTo>
                  <a:pt x="174766" y="30102"/>
                </a:lnTo>
                <a:close/>
              </a:path>
              <a:path w="573405" h="630555">
                <a:moveTo>
                  <a:pt x="341400" y="72252"/>
                </a:moveTo>
                <a:lnTo>
                  <a:pt x="321687" y="109370"/>
                </a:lnTo>
                <a:lnTo>
                  <a:pt x="324629" y="79785"/>
                </a:lnTo>
                <a:lnTo>
                  <a:pt x="311680" y="51844"/>
                </a:lnTo>
                <a:lnTo>
                  <a:pt x="285949" y="28747"/>
                </a:lnTo>
                <a:lnTo>
                  <a:pt x="258154" y="18566"/>
                </a:lnTo>
                <a:lnTo>
                  <a:pt x="233362" y="17008"/>
                </a:lnTo>
                <a:lnTo>
                  <a:pt x="210569" y="24183"/>
                </a:lnTo>
                <a:lnTo>
                  <a:pt x="188801" y="40176"/>
                </a:lnTo>
                <a:lnTo>
                  <a:pt x="168908" y="63391"/>
                </a:lnTo>
                <a:lnTo>
                  <a:pt x="153986" y="89227"/>
                </a:lnTo>
                <a:lnTo>
                  <a:pt x="193465" y="14891"/>
                </a:lnTo>
                <a:lnTo>
                  <a:pt x="199042" y="10646"/>
                </a:lnTo>
                <a:lnTo>
                  <a:pt x="222079" y="1769"/>
                </a:lnTo>
                <a:lnTo>
                  <a:pt x="246761" y="0"/>
                </a:lnTo>
                <a:lnTo>
                  <a:pt x="273228" y="4939"/>
                </a:lnTo>
                <a:lnTo>
                  <a:pt x="292191" y="12597"/>
                </a:lnTo>
                <a:lnTo>
                  <a:pt x="308470" y="23337"/>
                </a:lnTo>
                <a:lnTo>
                  <a:pt x="322321" y="36979"/>
                </a:lnTo>
                <a:lnTo>
                  <a:pt x="333997" y="53347"/>
                </a:lnTo>
                <a:lnTo>
                  <a:pt x="341400" y="72252"/>
                </a:lnTo>
                <a:close/>
              </a:path>
              <a:path w="573405" h="630555">
                <a:moveTo>
                  <a:pt x="336735" y="121443"/>
                </a:moveTo>
                <a:lnTo>
                  <a:pt x="322424" y="141704"/>
                </a:lnTo>
                <a:lnTo>
                  <a:pt x="292538" y="165670"/>
                </a:lnTo>
                <a:lnTo>
                  <a:pt x="259549" y="180640"/>
                </a:lnTo>
                <a:lnTo>
                  <a:pt x="223798" y="187147"/>
                </a:lnTo>
                <a:lnTo>
                  <a:pt x="185566" y="185711"/>
                </a:lnTo>
                <a:lnTo>
                  <a:pt x="173289" y="183506"/>
                </a:lnTo>
                <a:lnTo>
                  <a:pt x="161064" y="180514"/>
                </a:lnTo>
                <a:lnTo>
                  <a:pt x="148358" y="177062"/>
                </a:lnTo>
                <a:lnTo>
                  <a:pt x="136649" y="174007"/>
                </a:lnTo>
                <a:lnTo>
                  <a:pt x="134146" y="173399"/>
                </a:lnTo>
                <a:lnTo>
                  <a:pt x="131235" y="172818"/>
                </a:lnTo>
                <a:lnTo>
                  <a:pt x="129110" y="172364"/>
                </a:lnTo>
                <a:lnTo>
                  <a:pt x="138408" y="154857"/>
                </a:lnTo>
                <a:lnTo>
                  <a:pt x="146887" y="157313"/>
                </a:lnTo>
                <a:lnTo>
                  <a:pt x="154640" y="159526"/>
                </a:lnTo>
                <a:lnTo>
                  <a:pt x="162415" y="161653"/>
                </a:lnTo>
                <a:lnTo>
                  <a:pt x="170217" y="163635"/>
                </a:lnTo>
                <a:lnTo>
                  <a:pt x="205023" y="168609"/>
                </a:lnTo>
                <a:lnTo>
                  <a:pt x="238390" y="166271"/>
                </a:lnTo>
                <a:lnTo>
                  <a:pt x="270051" y="156056"/>
                </a:lnTo>
                <a:lnTo>
                  <a:pt x="299741" y="137396"/>
                </a:lnTo>
                <a:lnTo>
                  <a:pt x="321687" y="109370"/>
                </a:lnTo>
                <a:lnTo>
                  <a:pt x="341400" y="72252"/>
                </a:lnTo>
                <a:lnTo>
                  <a:pt x="342593" y="75297"/>
                </a:lnTo>
                <a:lnTo>
                  <a:pt x="343482" y="98652"/>
                </a:lnTo>
                <a:lnTo>
                  <a:pt x="336735" y="121443"/>
                </a:lnTo>
                <a:close/>
              </a:path>
              <a:path w="573405" h="630555">
                <a:moveTo>
                  <a:pt x="566403" y="471823"/>
                </a:moveTo>
                <a:lnTo>
                  <a:pt x="552774" y="482523"/>
                </a:lnTo>
                <a:lnTo>
                  <a:pt x="532515" y="488133"/>
                </a:lnTo>
                <a:lnTo>
                  <a:pt x="510372" y="489218"/>
                </a:lnTo>
                <a:lnTo>
                  <a:pt x="488713" y="487013"/>
                </a:lnTo>
                <a:lnTo>
                  <a:pt x="467453" y="482178"/>
                </a:lnTo>
                <a:lnTo>
                  <a:pt x="446505" y="475376"/>
                </a:lnTo>
                <a:lnTo>
                  <a:pt x="418902" y="465649"/>
                </a:lnTo>
                <a:lnTo>
                  <a:pt x="391255" y="455984"/>
                </a:lnTo>
                <a:lnTo>
                  <a:pt x="337033" y="434287"/>
                </a:lnTo>
                <a:lnTo>
                  <a:pt x="284162" y="406271"/>
                </a:lnTo>
                <a:lnTo>
                  <a:pt x="258772" y="391431"/>
                </a:lnTo>
                <a:lnTo>
                  <a:pt x="232991" y="376538"/>
                </a:lnTo>
                <a:lnTo>
                  <a:pt x="230353" y="375072"/>
                </a:lnTo>
                <a:lnTo>
                  <a:pt x="227933" y="373196"/>
                </a:lnTo>
                <a:lnTo>
                  <a:pt x="223811" y="370810"/>
                </a:lnTo>
                <a:lnTo>
                  <a:pt x="222291" y="370331"/>
                </a:lnTo>
                <a:lnTo>
                  <a:pt x="219159" y="368929"/>
                </a:lnTo>
                <a:lnTo>
                  <a:pt x="253938" y="303444"/>
                </a:lnTo>
                <a:lnTo>
                  <a:pt x="254420" y="303155"/>
                </a:lnTo>
                <a:lnTo>
                  <a:pt x="229358" y="350343"/>
                </a:lnTo>
                <a:lnTo>
                  <a:pt x="229414" y="353455"/>
                </a:lnTo>
                <a:lnTo>
                  <a:pt x="313107" y="406955"/>
                </a:lnTo>
                <a:lnTo>
                  <a:pt x="315053" y="403660"/>
                </a:lnTo>
                <a:lnTo>
                  <a:pt x="323249" y="408212"/>
                </a:lnTo>
                <a:lnTo>
                  <a:pt x="328819" y="411381"/>
                </a:lnTo>
                <a:lnTo>
                  <a:pt x="339642" y="417217"/>
                </a:lnTo>
                <a:lnTo>
                  <a:pt x="400987" y="440659"/>
                </a:lnTo>
                <a:lnTo>
                  <a:pt x="454064" y="459781"/>
                </a:lnTo>
                <a:lnTo>
                  <a:pt x="491902" y="470121"/>
                </a:lnTo>
                <a:lnTo>
                  <a:pt x="511308" y="472071"/>
                </a:lnTo>
                <a:lnTo>
                  <a:pt x="531130" y="471068"/>
                </a:lnTo>
                <a:lnTo>
                  <a:pt x="544215" y="467805"/>
                </a:lnTo>
                <a:lnTo>
                  <a:pt x="552547" y="461784"/>
                </a:lnTo>
                <a:lnTo>
                  <a:pt x="570976" y="427084"/>
                </a:lnTo>
                <a:lnTo>
                  <a:pt x="572959" y="435243"/>
                </a:lnTo>
                <a:lnTo>
                  <a:pt x="573199" y="456056"/>
                </a:lnTo>
                <a:lnTo>
                  <a:pt x="566403" y="471823"/>
                </a:lnTo>
                <a:close/>
              </a:path>
              <a:path w="573405" h="630555">
                <a:moveTo>
                  <a:pt x="570976" y="427084"/>
                </a:moveTo>
                <a:lnTo>
                  <a:pt x="552547" y="461784"/>
                </a:lnTo>
                <a:lnTo>
                  <a:pt x="556375" y="452436"/>
                </a:lnTo>
                <a:lnTo>
                  <a:pt x="555945" y="439192"/>
                </a:lnTo>
                <a:lnTo>
                  <a:pt x="542157" y="395881"/>
                </a:lnTo>
                <a:lnTo>
                  <a:pt x="513687" y="361004"/>
                </a:lnTo>
                <a:lnTo>
                  <a:pt x="466639" y="331181"/>
                </a:lnTo>
                <a:lnTo>
                  <a:pt x="420197" y="308562"/>
                </a:lnTo>
                <a:lnTo>
                  <a:pt x="355016" y="295763"/>
                </a:lnTo>
                <a:lnTo>
                  <a:pt x="320764" y="296646"/>
                </a:lnTo>
                <a:lnTo>
                  <a:pt x="271398" y="311941"/>
                </a:lnTo>
                <a:lnTo>
                  <a:pt x="232995" y="345848"/>
                </a:lnTo>
                <a:lnTo>
                  <a:pt x="229358" y="350343"/>
                </a:lnTo>
                <a:lnTo>
                  <a:pt x="254420" y="303155"/>
                </a:lnTo>
                <a:lnTo>
                  <a:pt x="271230" y="293095"/>
                </a:lnTo>
                <a:lnTo>
                  <a:pt x="294184" y="284593"/>
                </a:lnTo>
                <a:lnTo>
                  <a:pt x="319319" y="279942"/>
                </a:lnTo>
                <a:lnTo>
                  <a:pt x="357216" y="278914"/>
                </a:lnTo>
                <a:lnTo>
                  <a:pt x="393731" y="283761"/>
                </a:lnTo>
                <a:lnTo>
                  <a:pt x="463403" y="309311"/>
                </a:lnTo>
                <a:lnTo>
                  <a:pt x="498130" y="327828"/>
                </a:lnTo>
                <a:lnTo>
                  <a:pt x="529642" y="351377"/>
                </a:lnTo>
                <a:lnTo>
                  <a:pt x="558107" y="389867"/>
                </a:lnTo>
                <a:lnTo>
                  <a:pt x="567245" y="411733"/>
                </a:lnTo>
                <a:lnTo>
                  <a:pt x="570976" y="427084"/>
                </a:lnTo>
                <a:close/>
              </a:path>
              <a:path w="573405" h="630555">
                <a:moveTo>
                  <a:pt x="313107" y="406955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32">
            <a:extLst>
              <a:ext uri="{FF2B5EF4-FFF2-40B4-BE49-F238E27FC236}">
                <a16:creationId xmlns:a16="http://schemas.microsoft.com/office/drawing/2014/main" id="{EC268E83-6FC2-40BA-8148-C1E1776A590A}"/>
              </a:ext>
            </a:extLst>
          </p:cNvPr>
          <p:cNvGrpSpPr/>
          <p:nvPr/>
        </p:nvGrpSpPr>
        <p:grpSpPr>
          <a:xfrm>
            <a:off x="3812230" y="517510"/>
            <a:ext cx="796290" cy="565150"/>
            <a:chOff x="8805538" y="1393141"/>
            <a:chExt cx="796290" cy="565150"/>
          </a:xfrm>
        </p:grpSpPr>
        <p:sp>
          <p:nvSpPr>
            <p:cNvPr id="18" name="object 33">
              <a:extLst>
                <a:ext uri="{FF2B5EF4-FFF2-40B4-BE49-F238E27FC236}">
                  <a16:creationId xmlns:a16="http://schemas.microsoft.com/office/drawing/2014/main" id="{DAD297C7-3861-4BA6-8621-B9B3817357B1}"/>
                </a:ext>
              </a:extLst>
            </p:cNvPr>
            <p:cNvSpPr/>
            <p:nvPr/>
          </p:nvSpPr>
          <p:spPr>
            <a:xfrm>
              <a:off x="8805538" y="1393141"/>
              <a:ext cx="721360" cy="485140"/>
            </a:xfrm>
            <a:custGeom>
              <a:avLst/>
              <a:gdLst/>
              <a:ahLst/>
              <a:cxnLst/>
              <a:rect l="l" t="t" r="r" b="b"/>
              <a:pathLst>
                <a:path w="721359" h="485139">
                  <a:moveTo>
                    <a:pt x="673754" y="485063"/>
                  </a:moveTo>
                  <a:lnTo>
                    <a:pt x="672290" y="485063"/>
                  </a:lnTo>
                  <a:lnTo>
                    <a:pt x="640696" y="473109"/>
                  </a:lnTo>
                  <a:lnTo>
                    <a:pt x="607785" y="464329"/>
                  </a:lnTo>
                  <a:lnTo>
                    <a:pt x="573747" y="458917"/>
                  </a:lnTo>
                  <a:lnTo>
                    <a:pt x="538772" y="457070"/>
                  </a:lnTo>
                  <a:lnTo>
                    <a:pt x="503867" y="458911"/>
                  </a:lnTo>
                  <a:lnTo>
                    <a:pt x="469895" y="464305"/>
                  </a:lnTo>
                  <a:lnTo>
                    <a:pt x="437045" y="473057"/>
                  </a:lnTo>
                  <a:lnTo>
                    <a:pt x="405503" y="484969"/>
                  </a:lnTo>
                  <a:lnTo>
                    <a:pt x="387878" y="480781"/>
                  </a:lnTo>
                  <a:lnTo>
                    <a:pt x="373544" y="470638"/>
                  </a:lnTo>
                  <a:lnTo>
                    <a:pt x="363909" y="455929"/>
                  </a:lnTo>
                  <a:lnTo>
                    <a:pt x="360384" y="438045"/>
                  </a:lnTo>
                  <a:lnTo>
                    <a:pt x="356689" y="456347"/>
                  </a:lnTo>
                  <a:lnTo>
                    <a:pt x="346614" y="471292"/>
                  </a:lnTo>
                  <a:lnTo>
                    <a:pt x="331668" y="481368"/>
                  </a:lnTo>
                  <a:lnTo>
                    <a:pt x="313366" y="485063"/>
                  </a:lnTo>
                  <a:lnTo>
                    <a:pt x="311903" y="485063"/>
                  </a:lnTo>
                  <a:lnTo>
                    <a:pt x="280308" y="473109"/>
                  </a:lnTo>
                  <a:lnTo>
                    <a:pt x="247397" y="464329"/>
                  </a:lnTo>
                  <a:lnTo>
                    <a:pt x="213359" y="458917"/>
                  </a:lnTo>
                  <a:lnTo>
                    <a:pt x="178384" y="457070"/>
                  </a:lnTo>
                  <a:lnTo>
                    <a:pt x="143479" y="458911"/>
                  </a:lnTo>
                  <a:lnTo>
                    <a:pt x="109507" y="464305"/>
                  </a:lnTo>
                  <a:lnTo>
                    <a:pt x="76656" y="473057"/>
                  </a:lnTo>
                  <a:lnTo>
                    <a:pt x="45112" y="484969"/>
                  </a:lnTo>
                  <a:lnTo>
                    <a:pt x="27483" y="480781"/>
                  </a:lnTo>
                  <a:lnTo>
                    <a:pt x="13151" y="470638"/>
                  </a:lnTo>
                  <a:lnTo>
                    <a:pt x="3522" y="455929"/>
                  </a:lnTo>
                  <a:lnTo>
                    <a:pt x="0" y="438045"/>
                  </a:lnTo>
                  <a:lnTo>
                    <a:pt x="0" y="47049"/>
                  </a:lnTo>
                  <a:lnTo>
                    <a:pt x="3695" y="28728"/>
                  </a:lnTo>
                  <a:lnTo>
                    <a:pt x="13774" y="13774"/>
                  </a:lnTo>
                  <a:lnTo>
                    <a:pt x="28724" y="3695"/>
                  </a:lnTo>
                  <a:lnTo>
                    <a:pt x="47033" y="0"/>
                  </a:lnTo>
                  <a:lnTo>
                    <a:pt x="313366" y="0"/>
                  </a:lnTo>
                  <a:lnTo>
                    <a:pt x="331668" y="3695"/>
                  </a:lnTo>
                  <a:lnTo>
                    <a:pt x="346613" y="13774"/>
                  </a:lnTo>
                  <a:lnTo>
                    <a:pt x="356689" y="28728"/>
                  </a:lnTo>
                  <a:lnTo>
                    <a:pt x="360384" y="47049"/>
                  </a:lnTo>
                  <a:lnTo>
                    <a:pt x="364079" y="28728"/>
                  </a:lnTo>
                  <a:lnTo>
                    <a:pt x="374155" y="13774"/>
                  </a:lnTo>
                  <a:lnTo>
                    <a:pt x="389100" y="3695"/>
                  </a:lnTo>
                  <a:lnTo>
                    <a:pt x="407402" y="0"/>
                  </a:lnTo>
                  <a:lnTo>
                    <a:pt x="673754" y="0"/>
                  </a:lnTo>
                  <a:lnTo>
                    <a:pt x="692056" y="3695"/>
                  </a:lnTo>
                  <a:lnTo>
                    <a:pt x="707001" y="13774"/>
                  </a:lnTo>
                  <a:lnTo>
                    <a:pt x="717077" y="28728"/>
                  </a:lnTo>
                  <a:lnTo>
                    <a:pt x="720772" y="47049"/>
                  </a:lnTo>
                  <a:lnTo>
                    <a:pt x="720772" y="438045"/>
                  </a:lnTo>
                  <a:lnTo>
                    <a:pt x="717077" y="456347"/>
                  </a:lnTo>
                  <a:lnTo>
                    <a:pt x="707001" y="471292"/>
                  </a:lnTo>
                  <a:lnTo>
                    <a:pt x="692056" y="481368"/>
                  </a:lnTo>
                  <a:lnTo>
                    <a:pt x="673754" y="485063"/>
                  </a:lnTo>
                  <a:close/>
                </a:path>
              </a:pathLst>
            </a:custGeom>
            <a:solidFill>
              <a:srgbClr val="93C4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4">
              <a:extLst>
                <a:ext uri="{FF2B5EF4-FFF2-40B4-BE49-F238E27FC236}">
                  <a16:creationId xmlns:a16="http://schemas.microsoft.com/office/drawing/2014/main" id="{7CF39E39-6754-45C7-985F-5658FA7C53CE}"/>
                </a:ext>
              </a:extLst>
            </p:cNvPr>
            <p:cNvSpPr/>
            <p:nvPr/>
          </p:nvSpPr>
          <p:spPr>
            <a:xfrm>
              <a:off x="8945935" y="1604410"/>
              <a:ext cx="196215" cy="177800"/>
            </a:xfrm>
            <a:custGeom>
              <a:avLst/>
              <a:gdLst/>
              <a:ahLst/>
              <a:cxnLst/>
              <a:rect l="l" t="t" r="r" b="b"/>
              <a:pathLst>
                <a:path w="196215" h="177800">
                  <a:moveTo>
                    <a:pt x="0" y="0"/>
                  </a:moveTo>
                  <a:lnTo>
                    <a:pt x="195731" y="0"/>
                  </a:lnTo>
                </a:path>
                <a:path w="196215" h="177800">
                  <a:moveTo>
                    <a:pt x="0" y="88835"/>
                  </a:moveTo>
                  <a:lnTo>
                    <a:pt x="195731" y="88835"/>
                  </a:lnTo>
                </a:path>
                <a:path w="196215" h="177800">
                  <a:moveTo>
                    <a:pt x="0" y="177640"/>
                  </a:moveTo>
                  <a:lnTo>
                    <a:pt x="195731" y="17764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5">
              <a:extLst>
                <a:ext uri="{FF2B5EF4-FFF2-40B4-BE49-F238E27FC236}">
                  <a16:creationId xmlns:a16="http://schemas.microsoft.com/office/drawing/2014/main" id="{6BB0504A-1713-4062-BE44-2E15D644E59B}"/>
                </a:ext>
              </a:extLst>
            </p:cNvPr>
            <p:cNvSpPr/>
            <p:nvPr/>
          </p:nvSpPr>
          <p:spPr>
            <a:xfrm>
              <a:off x="9223994" y="1455479"/>
              <a:ext cx="360680" cy="485140"/>
            </a:xfrm>
            <a:custGeom>
              <a:avLst/>
              <a:gdLst/>
              <a:ahLst/>
              <a:cxnLst/>
              <a:rect l="l" t="t" r="r" b="b"/>
              <a:pathLst>
                <a:path w="360679" h="485139">
                  <a:moveTo>
                    <a:pt x="45118" y="484969"/>
                  </a:moveTo>
                  <a:lnTo>
                    <a:pt x="76661" y="473057"/>
                  </a:lnTo>
                  <a:lnTo>
                    <a:pt x="109511" y="464305"/>
                  </a:lnTo>
                  <a:lnTo>
                    <a:pt x="143482" y="458911"/>
                  </a:lnTo>
                  <a:lnTo>
                    <a:pt x="178387" y="457070"/>
                  </a:lnTo>
                  <a:lnTo>
                    <a:pt x="213362" y="458918"/>
                  </a:lnTo>
                  <a:lnTo>
                    <a:pt x="247400" y="464333"/>
                  </a:lnTo>
                  <a:lnTo>
                    <a:pt x="280311" y="473122"/>
                  </a:lnTo>
                  <a:lnTo>
                    <a:pt x="311906" y="485094"/>
                  </a:lnTo>
                  <a:lnTo>
                    <a:pt x="313369" y="485094"/>
                  </a:lnTo>
                  <a:lnTo>
                    <a:pt x="331671" y="481394"/>
                  </a:lnTo>
                  <a:lnTo>
                    <a:pt x="346617" y="471307"/>
                  </a:lnTo>
                  <a:lnTo>
                    <a:pt x="356693" y="456352"/>
                  </a:lnTo>
                  <a:lnTo>
                    <a:pt x="360387" y="438045"/>
                  </a:lnTo>
                  <a:lnTo>
                    <a:pt x="360387" y="47049"/>
                  </a:lnTo>
                  <a:lnTo>
                    <a:pt x="356693" y="28728"/>
                  </a:lnTo>
                  <a:lnTo>
                    <a:pt x="346617" y="13774"/>
                  </a:lnTo>
                  <a:lnTo>
                    <a:pt x="331671" y="3695"/>
                  </a:lnTo>
                  <a:lnTo>
                    <a:pt x="313369" y="0"/>
                  </a:lnTo>
                  <a:lnTo>
                    <a:pt x="47049" y="0"/>
                  </a:lnTo>
                  <a:lnTo>
                    <a:pt x="28728" y="3695"/>
                  </a:lnTo>
                  <a:lnTo>
                    <a:pt x="13774" y="13774"/>
                  </a:lnTo>
                  <a:lnTo>
                    <a:pt x="3695" y="28728"/>
                  </a:lnTo>
                  <a:lnTo>
                    <a:pt x="0" y="47049"/>
                  </a:lnTo>
                  <a:lnTo>
                    <a:pt x="0" y="438045"/>
                  </a:lnTo>
                  <a:lnTo>
                    <a:pt x="27494" y="480781"/>
                  </a:lnTo>
                  <a:lnTo>
                    <a:pt x="45118" y="484969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6">
              <a:extLst>
                <a:ext uri="{FF2B5EF4-FFF2-40B4-BE49-F238E27FC236}">
                  <a16:creationId xmlns:a16="http://schemas.microsoft.com/office/drawing/2014/main" id="{6AD77E9C-DB4E-4797-8634-483DCA957435}"/>
                </a:ext>
              </a:extLst>
            </p:cNvPr>
            <p:cNvSpPr/>
            <p:nvPr/>
          </p:nvSpPr>
          <p:spPr>
            <a:xfrm>
              <a:off x="8863604" y="1455479"/>
              <a:ext cx="360680" cy="485140"/>
            </a:xfrm>
            <a:custGeom>
              <a:avLst/>
              <a:gdLst/>
              <a:ahLst/>
              <a:cxnLst/>
              <a:rect l="l" t="t" r="r" b="b"/>
              <a:pathLst>
                <a:path w="360679" h="485139">
                  <a:moveTo>
                    <a:pt x="45121" y="484969"/>
                  </a:moveTo>
                  <a:lnTo>
                    <a:pt x="76664" y="473057"/>
                  </a:lnTo>
                  <a:lnTo>
                    <a:pt x="109514" y="464305"/>
                  </a:lnTo>
                  <a:lnTo>
                    <a:pt x="143485" y="458911"/>
                  </a:lnTo>
                  <a:lnTo>
                    <a:pt x="178391" y="457070"/>
                  </a:lnTo>
                  <a:lnTo>
                    <a:pt x="213365" y="458918"/>
                  </a:lnTo>
                  <a:lnTo>
                    <a:pt x="247399" y="464333"/>
                  </a:lnTo>
                  <a:lnTo>
                    <a:pt x="280301" y="473122"/>
                  </a:lnTo>
                  <a:lnTo>
                    <a:pt x="311878" y="485094"/>
                  </a:lnTo>
                  <a:lnTo>
                    <a:pt x="313372" y="485094"/>
                  </a:lnTo>
                  <a:lnTo>
                    <a:pt x="331675" y="481394"/>
                  </a:lnTo>
                  <a:lnTo>
                    <a:pt x="346620" y="471307"/>
                  </a:lnTo>
                  <a:lnTo>
                    <a:pt x="356696" y="456352"/>
                  </a:lnTo>
                  <a:lnTo>
                    <a:pt x="360390" y="438045"/>
                  </a:lnTo>
                  <a:lnTo>
                    <a:pt x="360390" y="47049"/>
                  </a:lnTo>
                  <a:lnTo>
                    <a:pt x="356696" y="28728"/>
                  </a:lnTo>
                  <a:lnTo>
                    <a:pt x="346620" y="13774"/>
                  </a:lnTo>
                  <a:lnTo>
                    <a:pt x="331675" y="3695"/>
                  </a:lnTo>
                  <a:lnTo>
                    <a:pt x="313372" y="0"/>
                  </a:lnTo>
                  <a:lnTo>
                    <a:pt x="47021" y="0"/>
                  </a:lnTo>
                  <a:lnTo>
                    <a:pt x="28718" y="3695"/>
                  </a:lnTo>
                  <a:lnTo>
                    <a:pt x="13772" y="13774"/>
                  </a:lnTo>
                  <a:lnTo>
                    <a:pt x="3695" y="28728"/>
                  </a:lnTo>
                  <a:lnTo>
                    <a:pt x="0" y="47049"/>
                  </a:lnTo>
                  <a:lnTo>
                    <a:pt x="0" y="438045"/>
                  </a:lnTo>
                  <a:lnTo>
                    <a:pt x="27483" y="480781"/>
                  </a:lnTo>
                  <a:lnTo>
                    <a:pt x="45121" y="484969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7">
              <a:extLst>
                <a:ext uri="{FF2B5EF4-FFF2-40B4-BE49-F238E27FC236}">
                  <a16:creationId xmlns:a16="http://schemas.microsoft.com/office/drawing/2014/main" id="{80A1C7CD-EC85-4294-AF08-4B1400AE9BA7}"/>
                </a:ext>
              </a:extLst>
            </p:cNvPr>
            <p:cNvSpPr/>
            <p:nvPr/>
          </p:nvSpPr>
          <p:spPr>
            <a:xfrm>
              <a:off x="9306323" y="1604410"/>
              <a:ext cx="196215" cy="177800"/>
            </a:xfrm>
            <a:custGeom>
              <a:avLst/>
              <a:gdLst/>
              <a:ahLst/>
              <a:cxnLst/>
              <a:rect l="l" t="t" r="r" b="b"/>
              <a:pathLst>
                <a:path w="196215" h="177800">
                  <a:moveTo>
                    <a:pt x="0" y="0"/>
                  </a:moveTo>
                  <a:lnTo>
                    <a:pt x="195731" y="0"/>
                  </a:lnTo>
                </a:path>
                <a:path w="196215" h="177800">
                  <a:moveTo>
                    <a:pt x="0" y="88835"/>
                  </a:moveTo>
                  <a:lnTo>
                    <a:pt x="195731" y="88835"/>
                  </a:lnTo>
                </a:path>
                <a:path w="196215" h="177800">
                  <a:moveTo>
                    <a:pt x="0" y="177640"/>
                  </a:moveTo>
                  <a:lnTo>
                    <a:pt x="195731" y="17764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234B98-2AB2-CA02-7790-F4D3D6A1A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983" y="2191172"/>
            <a:ext cx="7677816" cy="69127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F77E88-D27B-94B6-5323-841D114A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438" y="2191172"/>
            <a:ext cx="8113579" cy="37444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5A6DBF-77F4-E8CA-301C-CACCEFFCD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439" y="5415240"/>
            <a:ext cx="8113578" cy="36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2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9200" y="1028700"/>
            <a:ext cx="16214725" cy="8771890"/>
            <a:chOff x="1029200" y="1028700"/>
            <a:chExt cx="16214725" cy="8771890"/>
          </a:xfrm>
        </p:grpSpPr>
        <p:sp>
          <p:nvSpPr>
            <p:cNvPr id="3" name="object 3"/>
            <p:cNvSpPr/>
            <p:nvPr/>
          </p:nvSpPr>
          <p:spPr>
            <a:xfrm>
              <a:off x="1029195" y="1028712"/>
              <a:ext cx="16214725" cy="5914390"/>
            </a:xfrm>
            <a:custGeom>
              <a:avLst/>
              <a:gdLst/>
              <a:ahLst/>
              <a:cxnLst/>
              <a:rect l="l" t="t" r="r" b="b"/>
              <a:pathLst>
                <a:path w="16214725" h="5914390">
                  <a:moveTo>
                    <a:pt x="16214560" y="0"/>
                  </a:moveTo>
                  <a:lnTo>
                    <a:pt x="16204743" y="0"/>
                  </a:lnTo>
                  <a:lnTo>
                    <a:pt x="16204743" y="10172"/>
                  </a:lnTo>
                  <a:lnTo>
                    <a:pt x="16204743" y="5904115"/>
                  </a:lnTo>
                  <a:lnTo>
                    <a:pt x="9613" y="5904115"/>
                  </a:lnTo>
                  <a:lnTo>
                    <a:pt x="9613" y="10172"/>
                  </a:lnTo>
                  <a:lnTo>
                    <a:pt x="16204743" y="10172"/>
                  </a:lnTo>
                  <a:lnTo>
                    <a:pt x="16204743" y="0"/>
                  </a:lnTo>
                  <a:lnTo>
                    <a:pt x="0" y="0"/>
                  </a:lnTo>
                  <a:lnTo>
                    <a:pt x="0" y="10172"/>
                  </a:lnTo>
                  <a:lnTo>
                    <a:pt x="0" y="5904115"/>
                  </a:lnTo>
                  <a:lnTo>
                    <a:pt x="0" y="5914288"/>
                  </a:lnTo>
                  <a:lnTo>
                    <a:pt x="16214560" y="5914288"/>
                  </a:lnTo>
                  <a:lnTo>
                    <a:pt x="16214560" y="5904509"/>
                  </a:lnTo>
                  <a:lnTo>
                    <a:pt x="16214560" y="5904115"/>
                  </a:lnTo>
                  <a:lnTo>
                    <a:pt x="16214560" y="10172"/>
                  </a:lnTo>
                  <a:lnTo>
                    <a:pt x="16214560" y="9639"/>
                  </a:lnTo>
                  <a:lnTo>
                    <a:pt x="162145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0287" y="4650685"/>
              <a:ext cx="1634445" cy="51497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51539" y="1255068"/>
            <a:ext cx="6400800" cy="170303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акция 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Далевский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диктант»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(ноябрь 2020 года)</a:t>
            </a:r>
            <a:b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</a:br>
            <a:endParaRPr sz="4500" dirty="0">
              <a:latin typeface="Century Gothic"/>
              <a:cs typeface="Century Gothic"/>
            </a:endParaRPr>
          </a:p>
        </p:txBody>
      </p:sp>
      <p:pic>
        <p:nvPicPr>
          <p:cNvPr id="7" name="Picture 2" descr="C:\Users\zavarnicinanv\Desktop\Далевский диктант\Большие Леуши\4 да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92" y="1028712"/>
            <a:ext cx="4510608" cy="33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zavarnicinanv\Desktop\Далевский диктант\Большие Леуши\Даль фо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462" y="1028712"/>
            <a:ext cx="4791692" cy="33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zavarnicinanv\Desktop\Далевский диктант\Андринская СОШ\IMG-8ed51cf5e6b714b1b4431b17b53aaca8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6943102"/>
            <a:ext cx="4488309" cy="336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zavarnicinanv\Desktop\Далевский диктант\Н-Н СОШ\Коллаж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08" y="6943102"/>
            <a:ext cx="3366232" cy="336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540" y="6941091"/>
            <a:ext cx="5023260" cy="334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539803" y="2501688"/>
            <a:ext cx="689665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Arial" pitchFamily="34" charset="0"/>
                <a:cs typeface="Arial" pitchFamily="34" charset="0"/>
              </a:rPr>
              <a:t>С 22 по 26 ноября 2020 года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образовательные организации Октябрьского района приняли участие в акции «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Далевский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диктант», посвященной Владимиру Ивановичу Далю. Диктант проводился с целью формирования филологической и лингвистической компетенций современных школьников и развития у них мотивации к изучению русского языка. Всего в акции приняли участие 9 общеобразовательных организаций, 247 участников</a:t>
            </a:r>
          </a:p>
          <a:p>
            <a:pPr algn="just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9FDC4B-969B-556B-D758-A9451C39925D}"/>
              </a:ext>
            </a:extLst>
          </p:cNvPr>
          <p:cNvSpPr txBox="1"/>
          <p:nvPr/>
        </p:nvSpPr>
        <p:spPr>
          <a:xfrm>
            <a:off x="4319464" y="76370"/>
            <a:ext cx="110172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spc="-35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роли куратора муниципальных мероприятий</a:t>
            </a: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3224" y="299662"/>
            <a:ext cx="11489264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ОНЛАЙН-МАРАФОН 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«ФРАЗЕОЛОГИЗМЫ – ЭТО ИНТЕРЕСНО!»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(ЯНВАРЬ - ФЕВРАЛЬ 2021 ГОДА)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455443" y="2423459"/>
            <a:ext cx="69723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Впервые в Октябрьском районе с 22 января по 25 февраля был запущен онлайн-марафон «Фразеологизмы – это интересно!». Команды обучающихся от общеобразовательных организаций каждый день ожидали интересные задания, которые выставлялись на официальном сайте МКОУ «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Малоатлымская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СОШ»</a:t>
            </a: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приняли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 команд из 12 школ,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189 детей,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25 руководителей – педагогов (кураторов)</a:t>
            </a:r>
          </a:p>
        </p:txBody>
      </p:sp>
      <p:pic>
        <p:nvPicPr>
          <p:cNvPr id="10242" name="Picture 2" descr="C:\Users\zavarnicinanv\Desktop\Форум 19-02-21\Грамоты для презентации\Скриншот 26-04-2021 1848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3070208"/>
            <a:ext cx="2667000" cy="38668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zavarnicinanv\Desktop\ФОТО и ВИДЕО\Фразеологизмы 01.03.2021\Фращеологизмы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00300"/>
            <a:ext cx="4838699" cy="48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zavarnicinanv\Desktop\ФОТО и ВИДЕО\Фразеологизмы 01.03.2021\Скриншот 01-03-2021 160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443" y="226349"/>
            <a:ext cx="3795713" cy="28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zavarnicinanv\Desktop\ФОТО и ВИДЕО\Фразеологизмы 01.03.2021\Скриншот 01-03-2021 1608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293" y="6937106"/>
            <a:ext cx="3852863" cy="29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64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981097" y="2044770"/>
            <a:ext cx="12751635" cy="23943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663280" y="2075781"/>
            <a:ext cx="12835007" cy="72368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63280" y="1903140"/>
            <a:ext cx="130694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4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0961" y="1579108"/>
            <a:ext cx="12300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18875" y="1086754"/>
            <a:ext cx="1392381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</a:t>
            </a:r>
            <a:r>
              <a:rPr lang="ru-RU" sz="4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Вивлио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KODA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 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ОРГАНИЗУЕТСЯ 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 algn="just"/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целью   обеспечения инфраструктурной основы и организованной досуговой деятельности образовательных организаций и библиотечной системы Октябрьского района в условиях модернизации, трансформации и автоматизации способов информирования, а также ориентированности на достижение результата в реализации творческих начал посредством сетевого взаимодействия</a:t>
            </a:r>
          </a:p>
        </p:txBody>
      </p:sp>
      <p:pic>
        <p:nvPicPr>
          <p:cNvPr id="9219" name="Picture 3" descr="C:\Users\zavarnicinanv\Desktop\Цифровая неделя 24-29\оформление\модернизац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899" y="6523280"/>
            <a:ext cx="2062688" cy="190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zavarnicinanv\Desktop\Цифровая неделя 24-29\оформление\модернизация 2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41" y="6555203"/>
            <a:ext cx="1513826" cy="151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zavarnicinanv\Desktop\Цифровая неделя 24-29\оформление\модернизация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52" y="5074390"/>
            <a:ext cx="1362075" cy="132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zavarnicinanv\Desktop\Цифровая неделя 24-29\оформление\трансформация - коп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301" y="6523280"/>
            <a:ext cx="1703969" cy="148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zavarnicinanv\Desktop\Цифровая неделя 24-29\оформление\трансформац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04" y="8530109"/>
            <a:ext cx="1583852" cy="13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83063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26811" y="3040575"/>
            <a:ext cx="8395447" cy="4154674"/>
            <a:chOff x="5410139" y="2778636"/>
            <a:chExt cx="7481570" cy="4733925"/>
          </a:xfrm>
        </p:grpSpPr>
        <p:sp>
          <p:nvSpPr>
            <p:cNvPr id="3" name="object 3"/>
            <p:cNvSpPr/>
            <p:nvPr/>
          </p:nvSpPr>
          <p:spPr>
            <a:xfrm>
              <a:off x="5417492" y="5387410"/>
              <a:ext cx="7056120" cy="2115820"/>
            </a:xfrm>
            <a:custGeom>
              <a:avLst/>
              <a:gdLst/>
              <a:ahLst/>
              <a:cxnLst/>
              <a:rect l="l" t="t" r="r" b="b"/>
              <a:pathLst>
                <a:path w="7056120" h="2115820">
                  <a:moveTo>
                    <a:pt x="7055865" y="2115427"/>
                  </a:moveTo>
                  <a:lnTo>
                    <a:pt x="0" y="2115427"/>
                  </a:lnTo>
                  <a:lnTo>
                    <a:pt x="0" y="0"/>
                  </a:lnTo>
                  <a:lnTo>
                    <a:pt x="7055865" y="21154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10139" y="2778636"/>
              <a:ext cx="7481570" cy="4733925"/>
            </a:xfrm>
            <a:custGeom>
              <a:avLst/>
              <a:gdLst/>
              <a:ahLst/>
              <a:cxnLst/>
              <a:rect l="l" t="t" r="r" b="b"/>
              <a:pathLst>
                <a:path w="7481570" h="4733925">
                  <a:moveTo>
                    <a:pt x="7473168" y="4733390"/>
                  </a:moveTo>
                  <a:lnTo>
                    <a:pt x="2962276" y="4733182"/>
                  </a:lnTo>
                  <a:lnTo>
                    <a:pt x="1452289" y="4726038"/>
                  </a:lnTo>
                  <a:lnTo>
                    <a:pt x="987677" y="4698039"/>
                  </a:lnTo>
                  <a:lnTo>
                    <a:pt x="565979" y="4645400"/>
                  </a:lnTo>
                  <a:lnTo>
                    <a:pt x="259751" y="4594485"/>
                  </a:lnTo>
                  <a:lnTo>
                    <a:pt x="141552" y="4571654"/>
                  </a:lnTo>
                  <a:lnTo>
                    <a:pt x="120210" y="4485072"/>
                  </a:lnTo>
                  <a:lnTo>
                    <a:pt x="72844" y="4211195"/>
                  </a:lnTo>
                  <a:lnTo>
                    <a:pt x="24444" y="3728832"/>
                  </a:lnTo>
                  <a:lnTo>
                    <a:pt x="0" y="3016787"/>
                  </a:lnTo>
                  <a:lnTo>
                    <a:pt x="0" y="23748"/>
                  </a:lnTo>
                  <a:lnTo>
                    <a:pt x="39639" y="17047"/>
                  </a:lnTo>
                  <a:lnTo>
                    <a:pt x="79357" y="11592"/>
                  </a:lnTo>
                  <a:lnTo>
                    <a:pt x="119232" y="7297"/>
                  </a:lnTo>
                  <a:lnTo>
                    <a:pt x="159342" y="4076"/>
                  </a:lnTo>
                  <a:lnTo>
                    <a:pt x="199766" y="1843"/>
                  </a:lnTo>
                  <a:lnTo>
                    <a:pt x="240583" y="513"/>
                  </a:lnTo>
                  <a:lnTo>
                    <a:pt x="281870" y="0"/>
                  </a:lnTo>
                  <a:lnTo>
                    <a:pt x="323706" y="217"/>
                  </a:lnTo>
                  <a:lnTo>
                    <a:pt x="366170" y="1080"/>
                  </a:lnTo>
                  <a:lnTo>
                    <a:pt x="409340" y="2503"/>
                  </a:lnTo>
                  <a:lnTo>
                    <a:pt x="498112" y="6685"/>
                  </a:lnTo>
                  <a:lnTo>
                    <a:pt x="789533" y="23748"/>
                  </a:lnTo>
                  <a:lnTo>
                    <a:pt x="897134" y="28656"/>
                  </a:lnTo>
                  <a:lnTo>
                    <a:pt x="953249" y="30577"/>
                  </a:lnTo>
                  <a:lnTo>
                    <a:pt x="1011011" y="32030"/>
                  </a:lnTo>
                  <a:lnTo>
                    <a:pt x="1070499" y="32929"/>
                  </a:lnTo>
                  <a:lnTo>
                    <a:pt x="1131792" y="33187"/>
                  </a:lnTo>
                  <a:lnTo>
                    <a:pt x="1194968" y="32719"/>
                  </a:lnTo>
                  <a:lnTo>
                    <a:pt x="1260105" y="31439"/>
                  </a:lnTo>
                  <a:lnTo>
                    <a:pt x="1410860" y="26391"/>
                  </a:lnTo>
                  <a:lnTo>
                    <a:pt x="1547249" y="23061"/>
                  </a:lnTo>
                  <a:lnTo>
                    <a:pt x="1746196" y="20201"/>
                  </a:lnTo>
                  <a:lnTo>
                    <a:pt x="2014889" y="18642"/>
                  </a:lnTo>
                  <a:lnTo>
                    <a:pt x="3296654" y="20121"/>
                  </a:lnTo>
                  <a:lnTo>
                    <a:pt x="3457919" y="18234"/>
                  </a:lnTo>
                  <a:lnTo>
                    <a:pt x="5389133" y="17602"/>
                  </a:lnTo>
                  <a:lnTo>
                    <a:pt x="6624505" y="26964"/>
                  </a:lnTo>
                  <a:lnTo>
                    <a:pt x="7280396" y="38394"/>
                  </a:lnTo>
                  <a:lnTo>
                    <a:pt x="7473168" y="43965"/>
                  </a:lnTo>
                  <a:lnTo>
                    <a:pt x="7474087" y="417059"/>
                  </a:lnTo>
                  <a:lnTo>
                    <a:pt x="7476270" y="841041"/>
                  </a:lnTo>
                  <a:lnTo>
                    <a:pt x="7480521" y="1385635"/>
                  </a:lnTo>
                  <a:lnTo>
                    <a:pt x="7481315" y="2378932"/>
                  </a:lnTo>
                  <a:lnTo>
                    <a:pt x="7478286" y="2821447"/>
                  </a:lnTo>
                  <a:lnTo>
                    <a:pt x="7473168" y="3185875"/>
                  </a:lnTo>
                  <a:lnTo>
                    <a:pt x="7471617" y="3681994"/>
                  </a:lnTo>
                  <a:lnTo>
                    <a:pt x="7471789" y="4185694"/>
                  </a:lnTo>
                  <a:lnTo>
                    <a:pt x="7473168" y="4733390"/>
                  </a:lnTo>
                  <a:close/>
                </a:path>
              </a:pathLst>
            </a:custGeom>
            <a:solidFill>
              <a:srgbClr val="FFE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572107" y="3815209"/>
            <a:ext cx="5927725" cy="2856551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398780" marR="391160" indent="-151130" algn="ctr">
              <a:spcBef>
                <a:spcPts val="715"/>
              </a:spcBef>
            </a:pPr>
            <a:r>
              <a:rPr sz="2800" b="1" spc="165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</a:t>
            </a:r>
            <a:r>
              <a:rPr sz="2800" b="1" spc="16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sz="2800" b="1" spc="17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spc="17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98780" marR="391160" indent="-151130" algn="ctr">
              <a:spcBef>
                <a:spcPts val="715"/>
              </a:spcBef>
            </a:pPr>
            <a:r>
              <a:rPr sz="2800" b="1" spc="16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"Истории </a:t>
            </a:r>
            <a:r>
              <a:rPr sz="2800" b="1" spc="17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sz="2800" b="1" spc="13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фотокарточек</a:t>
            </a:r>
            <a:r>
              <a:rPr sz="2800" b="1" spc="13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</a:t>
            </a:r>
            <a:r>
              <a:rPr lang="ru-RU" sz="2800" b="1" spc="13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(январь 2021 года)</a:t>
            </a:r>
            <a:r>
              <a:rPr sz="2800" b="1" spc="13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sz="2800" b="1" spc="-112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spc="-112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98780" marR="391160" indent="-151130" algn="ctr">
              <a:spcBef>
                <a:spcPts val="715"/>
              </a:spcBef>
            </a:pPr>
            <a:r>
              <a:rPr sz="2800" b="1" spc="35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акция</a:t>
            </a:r>
            <a:endParaRPr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sz="2800" b="1" spc="18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"Громкие</a:t>
            </a:r>
            <a:r>
              <a:rPr sz="2800" b="1" spc="-254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sz="2800" b="1" spc="175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чтения</a:t>
            </a:r>
            <a:r>
              <a:rPr sz="2800" b="1" spc="17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</a:t>
            </a:r>
            <a:r>
              <a:rPr lang="ru-RU" sz="2800" b="1" spc="17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800" b="1" spc="17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(апрель 2021 года)</a:t>
            </a:r>
            <a:endParaRPr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3612" y="392111"/>
            <a:ext cx="3095625" cy="2837815"/>
          </a:xfrm>
          <a:custGeom>
            <a:avLst/>
            <a:gdLst/>
            <a:ahLst/>
            <a:cxnLst/>
            <a:rect l="l" t="t" r="r" b="b"/>
            <a:pathLst>
              <a:path w="3095625" h="2837815">
                <a:moveTo>
                  <a:pt x="99631" y="2239492"/>
                </a:moveTo>
                <a:lnTo>
                  <a:pt x="11925" y="2236698"/>
                </a:lnTo>
                <a:lnTo>
                  <a:pt x="86194" y="2349271"/>
                </a:lnTo>
                <a:lnTo>
                  <a:pt x="99631" y="2239492"/>
                </a:lnTo>
                <a:close/>
              </a:path>
              <a:path w="3095625" h="2837815">
                <a:moveTo>
                  <a:pt x="3095231" y="625449"/>
                </a:moveTo>
                <a:lnTo>
                  <a:pt x="3091027" y="623582"/>
                </a:lnTo>
                <a:lnTo>
                  <a:pt x="3041027" y="608520"/>
                </a:lnTo>
                <a:lnTo>
                  <a:pt x="2990850" y="594283"/>
                </a:lnTo>
                <a:lnTo>
                  <a:pt x="2959912" y="586054"/>
                </a:lnTo>
                <a:lnTo>
                  <a:pt x="2942831" y="581520"/>
                </a:lnTo>
                <a:lnTo>
                  <a:pt x="1665135" y="359244"/>
                </a:lnTo>
                <a:lnTo>
                  <a:pt x="1875447" y="396087"/>
                </a:lnTo>
                <a:lnTo>
                  <a:pt x="2436838" y="496506"/>
                </a:lnTo>
                <a:lnTo>
                  <a:pt x="2687447" y="538657"/>
                </a:lnTo>
                <a:lnTo>
                  <a:pt x="2736608" y="547217"/>
                </a:lnTo>
                <a:lnTo>
                  <a:pt x="2785986" y="556666"/>
                </a:lnTo>
                <a:lnTo>
                  <a:pt x="2835491" y="567016"/>
                </a:lnTo>
                <a:lnTo>
                  <a:pt x="2885071" y="578269"/>
                </a:lnTo>
                <a:lnTo>
                  <a:pt x="2934639" y="590435"/>
                </a:lnTo>
                <a:lnTo>
                  <a:pt x="2984157" y="603491"/>
                </a:lnTo>
                <a:lnTo>
                  <a:pt x="3033534" y="617461"/>
                </a:lnTo>
                <a:lnTo>
                  <a:pt x="3082721" y="632333"/>
                </a:lnTo>
                <a:lnTo>
                  <a:pt x="3080664" y="646696"/>
                </a:lnTo>
                <a:lnTo>
                  <a:pt x="3072536" y="702043"/>
                </a:lnTo>
                <a:lnTo>
                  <a:pt x="3066554" y="741857"/>
                </a:lnTo>
                <a:lnTo>
                  <a:pt x="3059353" y="789000"/>
                </a:lnTo>
                <a:lnTo>
                  <a:pt x="3050971" y="842886"/>
                </a:lnTo>
                <a:lnTo>
                  <a:pt x="3041599" y="902144"/>
                </a:lnTo>
                <a:lnTo>
                  <a:pt x="3030893" y="968565"/>
                </a:lnTo>
                <a:lnTo>
                  <a:pt x="3019260" y="1039202"/>
                </a:lnTo>
                <a:lnTo>
                  <a:pt x="3006648" y="1114272"/>
                </a:lnTo>
                <a:lnTo>
                  <a:pt x="2997403" y="1168006"/>
                </a:lnTo>
                <a:lnTo>
                  <a:pt x="2709253" y="2824823"/>
                </a:lnTo>
                <a:lnTo>
                  <a:pt x="594017" y="2456573"/>
                </a:lnTo>
                <a:lnTo>
                  <a:pt x="474510" y="2433663"/>
                </a:lnTo>
                <a:lnTo>
                  <a:pt x="304152" y="2398268"/>
                </a:lnTo>
                <a:lnTo>
                  <a:pt x="86194" y="2349271"/>
                </a:lnTo>
                <a:lnTo>
                  <a:pt x="11734" y="2237790"/>
                </a:lnTo>
                <a:lnTo>
                  <a:pt x="24053" y="2155177"/>
                </a:lnTo>
                <a:lnTo>
                  <a:pt x="31280" y="2107044"/>
                </a:lnTo>
                <a:lnTo>
                  <a:pt x="38950" y="2056117"/>
                </a:lnTo>
                <a:lnTo>
                  <a:pt x="46977" y="2003132"/>
                </a:lnTo>
                <a:lnTo>
                  <a:pt x="55245" y="1948865"/>
                </a:lnTo>
                <a:lnTo>
                  <a:pt x="63652" y="1894052"/>
                </a:lnTo>
                <a:lnTo>
                  <a:pt x="72097" y="1839442"/>
                </a:lnTo>
                <a:lnTo>
                  <a:pt x="80467" y="1785810"/>
                </a:lnTo>
                <a:lnTo>
                  <a:pt x="88646" y="1733905"/>
                </a:lnTo>
                <a:lnTo>
                  <a:pt x="96545" y="1684464"/>
                </a:lnTo>
                <a:lnTo>
                  <a:pt x="104051" y="1638261"/>
                </a:lnTo>
                <a:lnTo>
                  <a:pt x="111048" y="1596047"/>
                </a:lnTo>
                <a:lnTo>
                  <a:pt x="124333" y="1518691"/>
                </a:lnTo>
                <a:lnTo>
                  <a:pt x="131864" y="1474609"/>
                </a:lnTo>
                <a:lnTo>
                  <a:pt x="139903" y="1427086"/>
                </a:lnTo>
                <a:lnTo>
                  <a:pt x="148361" y="1376845"/>
                </a:lnTo>
                <a:lnTo>
                  <a:pt x="157086" y="1324673"/>
                </a:lnTo>
                <a:lnTo>
                  <a:pt x="165989" y="1271308"/>
                </a:lnTo>
                <a:lnTo>
                  <a:pt x="183819" y="1164031"/>
                </a:lnTo>
                <a:lnTo>
                  <a:pt x="190957" y="1120559"/>
                </a:lnTo>
                <a:lnTo>
                  <a:pt x="198386" y="1075550"/>
                </a:lnTo>
                <a:lnTo>
                  <a:pt x="206121" y="1028890"/>
                </a:lnTo>
                <a:lnTo>
                  <a:pt x="214210" y="980427"/>
                </a:lnTo>
                <a:lnTo>
                  <a:pt x="222681" y="930033"/>
                </a:lnTo>
                <a:lnTo>
                  <a:pt x="231584" y="877582"/>
                </a:lnTo>
                <a:lnTo>
                  <a:pt x="240944" y="822947"/>
                </a:lnTo>
                <a:lnTo>
                  <a:pt x="264579" y="686549"/>
                </a:lnTo>
                <a:lnTo>
                  <a:pt x="277774" y="609942"/>
                </a:lnTo>
                <a:lnTo>
                  <a:pt x="285711" y="563689"/>
                </a:lnTo>
                <a:lnTo>
                  <a:pt x="297776" y="493128"/>
                </a:lnTo>
                <a:lnTo>
                  <a:pt x="308927" y="427596"/>
                </a:lnTo>
                <a:lnTo>
                  <a:pt x="327494" y="317855"/>
                </a:lnTo>
                <a:lnTo>
                  <a:pt x="354457" y="157746"/>
                </a:lnTo>
                <a:lnTo>
                  <a:pt x="358749" y="132435"/>
                </a:lnTo>
                <a:lnTo>
                  <a:pt x="398018" y="139090"/>
                </a:lnTo>
                <a:lnTo>
                  <a:pt x="603313" y="174764"/>
                </a:lnTo>
                <a:lnTo>
                  <a:pt x="398018" y="139090"/>
                </a:lnTo>
                <a:lnTo>
                  <a:pt x="603110" y="175450"/>
                </a:lnTo>
                <a:lnTo>
                  <a:pt x="595223" y="203022"/>
                </a:lnTo>
                <a:lnTo>
                  <a:pt x="587768" y="245897"/>
                </a:lnTo>
                <a:lnTo>
                  <a:pt x="1093762" y="327113"/>
                </a:lnTo>
                <a:lnTo>
                  <a:pt x="1111643" y="264655"/>
                </a:lnTo>
                <a:lnTo>
                  <a:pt x="1442161" y="320725"/>
                </a:lnTo>
                <a:lnTo>
                  <a:pt x="1112024" y="263309"/>
                </a:lnTo>
                <a:lnTo>
                  <a:pt x="1112075" y="263156"/>
                </a:lnTo>
                <a:lnTo>
                  <a:pt x="1665135" y="359244"/>
                </a:lnTo>
                <a:lnTo>
                  <a:pt x="2942742" y="581494"/>
                </a:lnTo>
                <a:lnTo>
                  <a:pt x="2940545" y="580910"/>
                </a:lnTo>
                <a:lnTo>
                  <a:pt x="2890177" y="568401"/>
                </a:lnTo>
                <a:lnTo>
                  <a:pt x="2850235" y="559206"/>
                </a:lnTo>
                <a:lnTo>
                  <a:pt x="2839809" y="556806"/>
                </a:lnTo>
                <a:lnTo>
                  <a:pt x="2789517" y="546138"/>
                </a:lnTo>
                <a:lnTo>
                  <a:pt x="2739339" y="536409"/>
                </a:lnTo>
                <a:lnTo>
                  <a:pt x="2689352" y="527659"/>
                </a:lnTo>
                <a:lnTo>
                  <a:pt x="2036635" y="416280"/>
                </a:lnTo>
                <a:lnTo>
                  <a:pt x="1180668" y="265887"/>
                </a:lnTo>
                <a:lnTo>
                  <a:pt x="1115161" y="252361"/>
                </a:lnTo>
                <a:lnTo>
                  <a:pt x="1119708" y="236499"/>
                </a:lnTo>
                <a:lnTo>
                  <a:pt x="1150988" y="141147"/>
                </a:lnTo>
                <a:lnTo>
                  <a:pt x="1148384" y="71615"/>
                </a:lnTo>
                <a:lnTo>
                  <a:pt x="626021" y="0"/>
                </a:lnTo>
                <a:lnTo>
                  <a:pt x="621169" y="112407"/>
                </a:lnTo>
                <a:lnTo>
                  <a:pt x="607021" y="161798"/>
                </a:lnTo>
                <a:lnTo>
                  <a:pt x="349681" y="119545"/>
                </a:lnTo>
                <a:lnTo>
                  <a:pt x="345567" y="143916"/>
                </a:lnTo>
                <a:lnTo>
                  <a:pt x="337273" y="193509"/>
                </a:lnTo>
                <a:lnTo>
                  <a:pt x="321449" y="287566"/>
                </a:lnTo>
                <a:lnTo>
                  <a:pt x="302183" y="401358"/>
                </a:lnTo>
                <a:lnTo>
                  <a:pt x="291198" y="465797"/>
                </a:lnTo>
                <a:lnTo>
                  <a:pt x="279387" y="534898"/>
                </a:lnTo>
                <a:lnTo>
                  <a:pt x="264871" y="619353"/>
                </a:lnTo>
                <a:lnTo>
                  <a:pt x="229971" y="821042"/>
                </a:lnTo>
                <a:lnTo>
                  <a:pt x="220611" y="875677"/>
                </a:lnTo>
                <a:lnTo>
                  <a:pt x="211709" y="928128"/>
                </a:lnTo>
                <a:lnTo>
                  <a:pt x="203225" y="978522"/>
                </a:lnTo>
                <a:lnTo>
                  <a:pt x="195148" y="1026985"/>
                </a:lnTo>
                <a:lnTo>
                  <a:pt x="187413" y="1073645"/>
                </a:lnTo>
                <a:lnTo>
                  <a:pt x="179984" y="1118654"/>
                </a:lnTo>
                <a:lnTo>
                  <a:pt x="172847" y="1162126"/>
                </a:lnTo>
                <a:lnTo>
                  <a:pt x="163969" y="1215605"/>
                </a:lnTo>
                <a:lnTo>
                  <a:pt x="146113" y="1322768"/>
                </a:lnTo>
                <a:lnTo>
                  <a:pt x="137375" y="1374940"/>
                </a:lnTo>
                <a:lnTo>
                  <a:pt x="128930" y="1425168"/>
                </a:lnTo>
                <a:lnTo>
                  <a:pt x="120891" y="1472704"/>
                </a:lnTo>
                <a:lnTo>
                  <a:pt x="113360" y="1516786"/>
                </a:lnTo>
                <a:lnTo>
                  <a:pt x="106476" y="1556651"/>
                </a:lnTo>
                <a:lnTo>
                  <a:pt x="100076" y="1594129"/>
                </a:lnTo>
                <a:lnTo>
                  <a:pt x="93154" y="1635823"/>
                </a:lnTo>
                <a:lnTo>
                  <a:pt x="85686" y="1681746"/>
                </a:lnTo>
                <a:lnTo>
                  <a:pt x="77825" y="1730883"/>
                </a:lnTo>
                <a:lnTo>
                  <a:pt x="69684" y="1782495"/>
                </a:lnTo>
                <a:lnTo>
                  <a:pt x="61353" y="1835861"/>
                </a:lnTo>
                <a:lnTo>
                  <a:pt x="52946" y="1890204"/>
                </a:lnTo>
                <a:lnTo>
                  <a:pt x="44564" y="1944801"/>
                </a:lnTo>
                <a:lnTo>
                  <a:pt x="36309" y="1998891"/>
                </a:lnTo>
                <a:lnTo>
                  <a:pt x="28295" y="2051748"/>
                </a:lnTo>
                <a:lnTo>
                  <a:pt x="20624" y="2102624"/>
                </a:lnTo>
                <a:lnTo>
                  <a:pt x="13398" y="2150770"/>
                </a:lnTo>
                <a:lnTo>
                  <a:pt x="6362" y="2197824"/>
                </a:lnTo>
                <a:lnTo>
                  <a:pt x="876" y="2234768"/>
                </a:lnTo>
                <a:lnTo>
                  <a:pt x="0" y="2240280"/>
                </a:lnTo>
                <a:lnTo>
                  <a:pt x="79895" y="2359507"/>
                </a:lnTo>
                <a:lnTo>
                  <a:pt x="82080" y="2359888"/>
                </a:lnTo>
                <a:lnTo>
                  <a:pt x="300621" y="2408974"/>
                </a:lnTo>
                <a:lnTo>
                  <a:pt x="471728" y="2444508"/>
                </a:lnTo>
                <a:lnTo>
                  <a:pt x="591807" y="2467508"/>
                </a:lnTo>
                <a:lnTo>
                  <a:pt x="651725" y="2478227"/>
                </a:lnTo>
                <a:lnTo>
                  <a:pt x="2718308" y="2837713"/>
                </a:lnTo>
                <a:lnTo>
                  <a:pt x="2720225" y="2826728"/>
                </a:lnTo>
                <a:lnTo>
                  <a:pt x="3008376" y="1169911"/>
                </a:lnTo>
                <a:lnTo>
                  <a:pt x="3017609" y="1116177"/>
                </a:lnTo>
                <a:lnTo>
                  <a:pt x="3032290" y="1028814"/>
                </a:lnTo>
                <a:lnTo>
                  <a:pt x="3044660" y="953350"/>
                </a:lnTo>
                <a:lnTo>
                  <a:pt x="3055797" y="883983"/>
                </a:lnTo>
                <a:lnTo>
                  <a:pt x="3065627" y="821423"/>
                </a:lnTo>
                <a:lnTo>
                  <a:pt x="3073933" y="767638"/>
                </a:lnTo>
                <a:lnTo>
                  <a:pt x="3081223" y="719658"/>
                </a:lnTo>
                <a:lnTo>
                  <a:pt x="3086849" y="681901"/>
                </a:lnTo>
                <a:lnTo>
                  <a:pt x="3093821" y="634263"/>
                </a:lnTo>
                <a:lnTo>
                  <a:pt x="3095231" y="625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540000">
            <a:off x="2254407" y="1346232"/>
            <a:ext cx="427615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b="1" spc="18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5</a:t>
            </a:r>
            <a:r>
              <a:rPr sz="2000" b="1" spc="40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0</a:t>
            </a:r>
            <a:endParaRPr sz="20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540000">
            <a:off x="1621132" y="1656573"/>
            <a:ext cx="158710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3000" b="1" spc="75" baseline="4166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уча</a:t>
            </a:r>
            <a:r>
              <a:rPr sz="3000" b="1" spc="75" baseline="2777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стн</a:t>
            </a:r>
            <a:r>
              <a:rPr sz="3000" b="1" spc="75" baseline="1388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ик</a:t>
            </a:r>
            <a:r>
              <a:rPr sz="2000" b="1" spc="5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ов</a:t>
            </a:r>
            <a:endParaRPr sz="20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69327" y="4093641"/>
            <a:ext cx="3012440" cy="2642235"/>
          </a:xfrm>
          <a:custGeom>
            <a:avLst/>
            <a:gdLst/>
            <a:ahLst/>
            <a:cxnLst/>
            <a:rect l="l" t="t" r="r" b="b"/>
            <a:pathLst>
              <a:path w="3012440" h="2642234">
                <a:moveTo>
                  <a:pt x="508457" y="2630830"/>
                </a:moveTo>
                <a:lnTo>
                  <a:pt x="484924" y="2528786"/>
                </a:lnTo>
                <a:lnTo>
                  <a:pt x="405841" y="2554668"/>
                </a:lnTo>
                <a:lnTo>
                  <a:pt x="508457" y="2630830"/>
                </a:lnTo>
                <a:close/>
              </a:path>
              <a:path w="3012440" h="2642234">
                <a:moveTo>
                  <a:pt x="2477211" y="9029"/>
                </a:moveTo>
                <a:lnTo>
                  <a:pt x="2460523" y="10515"/>
                </a:lnTo>
                <a:lnTo>
                  <a:pt x="1222514" y="230974"/>
                </a:lnTo>
                <a:lnTo>
                  <a:pt x="1982076" y="98564"/>
                </a:lnTo>
                <a:lnTo>
                  <a:pt x="2219071" y="55003"/>
                </a:lnTo>
                <a:lnTo>
                  <a:pt x="2265654" y="46697"/>
                </a:lnTo>
                <a:lnTo>
                  <a:pt x="2266188" y="46621"/>
                </a:lnTo>
                <a:lnTo>
                  <a:pt x="2477211" y="9029"/>
                </a:lnTo>
                <a:close/>
              </a:path>
              <a:path w="3012440" h="2642234">
                <a:moveTo>
                  <a:pt x="3010433" y="2203526"/>
                </a:moveTo>
                <a:lnTo>
                  <a:pt x="2708300" y="507250"/>
                </a:lnTo>
                <a:lnTo>
                  <a:pt x="2699054" y="455955"/>
                </a:lnTo>
                <a:lnTo>
                  <a:pt x="2684983" y="379641"/>
                </a:lnTo>
                <a:lnTo>
                  <a:pt x="2671597" y="308483"/>
                </a:lnTo>
                <a:lnTo>
                  <a:pt x="2659075" y="243141"/>
                </a:lnTo>
                <a:lnTo>
                  <a:pt x="2647607" y="184289"/>
                </a:lnTo>
                <a:lnTo>
                  <a:pt x="2637447" y="132969"/>
                </a:lnTo>
                <a:lnTo>
                  <a:pt x="2628569" y="88684"/>
                </a:lnTo>
                <a:lnTo>
                  <a:pt x="2616314" y="28600"/>
                </a:lnTo>
                <a:lnTo>
                  <a:pt x="2612174" y="8597"/>
                </a:lnTo>
                <a:lnTo>
                  <a:pt x="2610574" y="304"/>
                </a:lnTo>
                <a:lnTo>
                  <a:pt x="2556789" y="2768"/>
                </a:lnTo>
                <a:lnTo>
                  <a:pt x="2507462" y="6337"/>
                </a:lnTo>
                <a:lnTo>
                  <a:pt x="2266226" y="46609"/>
                </a:lnTo>
                <a:lnTo>
                  <a:pt x="2312720" y="39141"/>
                </a:lnTo>
                <a:lnTo>
                  <a:pt x="2360180" y="32334"/>
                </a:lnTo>
                <a:lnTo>
                  <a:pt x="2408009" y="26314"/>
                </a:lnTo>
                <a:lnTo>
                  <a:pt x="2456129" y="21094"/>
                </a:lnTo>
                <a:lnTo>
                  <a:pt x="2504478" y="16700"/>
                </a:lnTo>
                <a:lnTo>
                  <a:pt x="2553004" y="13144"/>
                </a:lnTo>
                <a:lnTo>
                  <a:pt x="2601658" y="10477"/>
                </a:lnTo>
                <a:lnTo>
                  <a:pt x="2604465" y="23926"/>
                </a:lnTo>
                <a:lnTo>
                  <a:pt x="2615133" y="75819"/>
                </a:lnTo>
                <a:lnTo>
                  <a:pt x="2631516" y="157467"/>
                </a:lnTo>
                <a:lnTo>
                  <a:pt x="2641485" y="208127"/>
                </a:lnTo>
                <a:lnTo>
                  <a:pt x="2652445" y="264642"/>
                </a:lnTo>
                <a:lnTo>
                  <a:pt x="2664244" y="326478"/>
                </a:lnTo>
                <a:lnTo>
                  <a:pt x="2676741" y="393103"/>
                </a:lnTo>
                <a:lnTo>
                  <a:pt x="2688640" y="457809"/>
                </a:lnTo>
                <a:lnTo>
                  <a:pt x="2697899" y="509104"/>
                </a:lnTo>
                <a:lnTo>
                  <a:pt x="3000032" y="2205367"/>
                </a:lnTo>
                <a:lnTo>
                  <a:pt x="3010433" y="2203526"/>
                </a:lnTo>
                <a:close/>
              </a:path>
              <a:path w="3012440" h="2642234">
                <a:moveTo>
                  <a:pt x="3012287" y="2213927"/>
                </a:moveTo>
                <a:lnTo>
                  <a:pt x="3010433" y="2203526"/>
                </a:lnTo>
                <a:lnTo>
                  <a:pt x="995756" y="2562021"/>
                </a:lnTo>
                <a:lnTo>
                  <a:pt x="881837" y="2580297"/>
                </a:lnTo>
                <a:lnTo>
                  <a:pt x="718553" y="2603906"/>
                </a:lnTo>
                <a:lnTo>
                  <a:pt x="508457" y="2630830"/>
                </a:lnTo>
                <a:lnTo>
                  <a:pt x="406031" y="2555710"/>
                </a:lnTo>
                <a:lnTo>
                  <a:pt x="398145" y="2516936"/>
                </a:lnTo>
                <a:lnTo>
                  <a:pt x="388912" y="2471445"/>
                </a:lnTo>
                <a:lnTo>
                  <a:pt x="378955" y="2422207"/>
                </a:lnTo>
                <a:lnTo>
                  <a:pt x="368465" y="2370086"/>
                </a:lnTo>
                <a:lnTo>
                  <a:pt x="357619" y="2315972"/>
                </a:lnTo>
                <a:lnTo>
                  <a:pt x="346595" y="2260752"/>
                </a:lnTo>
                <a:lnTo>
                  <a:pt x="335610" y="2205291"/>
                </a:lnTo>
                <a:lnTo>
                  <a:pt x="324815" y="2150478"/>
                </a:lnTo>
                <a:lnTo>
                  <a:pt x="314413" y="2097201"/>
                </a:lnTo>
                <a:lnTo>
                  <a:pt x="304596" y="2046338"/>
                </a:lnTo>
                <a:lnTo>
                  <a:pt x="295541" y="1998764"/>
                </a:lnTo>
                <a:lnTo>
                  <a:pt x="287451" y="1955355"/>
                </a:lnTo>
                <a:lnTo>
                  <a:pt x="280492" y="1917014"/>
                </a:lnTo>
                <a:lnTo>
                  <a:pt x="273723" y="1879269"/>
                </a:lnTo>
                <a:lnTo>
                  <a:pt x="266128" y="1837410"/>
                </a:lnTo>
                <a:lnTo>
                  <a:pt x="257822" y="1791957"/>
                </a:lnTo>
                <a:lnTo>
                  <a:pt x="248907" y="1743468"/>
                </a:lnTo>
                <a:lnTo>
                  <a:pt x="239509" y="1692452"/>
                </a:lnTo>
                <a:lnTo>
                  <a:pt x="192316" y="1437462"/>
                </a:lnTo>
                <a:lnTo>
                  <a:pt x="174663" y="1341666"/>
                </a:lnTo>
                <a:lnTo>
                  <a:pt x="165722" y="1292847"/>
                </a:lnTo>
                <a:lnTo>
                  <a:pt x="156730" y="1243622"/>
                </a:lnTo>
                <a:lnTo>
                  <a:pt x="147726" y="1194130"/>
                </a:lnTo>
                <a:lnTo>
                  <a:pt x="138760" y="1144536"/>
                </a:lnTo>
                <a:lnTo>
                  <a:pt x="129844" y="1095006"/>
                </a:lnTo>
                <a:lnTo>
                  <a:pt x="107581" y="970394"/>
                </a:lnTo>
                <a:lnTo>
                  <a:pt x="94538" y="897813"/>
                </a:lnTo>
                <a:lnTo>
                  <a:pt x="86690" y="854354"/>
                </a:lnTo>
                <a:lnTo>
                  <a:pt x="71666" y="771474"/>
                </a:lnTo>
                <a:lnTo>
                  <a:pt x="48793" y="646049"/>
                </a:lnTo>
                <a:lnTo>
                  <a:pt x="16611" y="470827"/>
                </a:lnTo>
                <a:lnTo>
                  <a:pt x="12255" y="446913"/>
                </a:lnTo>
                <a:lnTo>
                  <a:pt x="53022" y="439483"/>
                </a:lnTo>
                <a:lnTo>
                  <a:pt x="243903" y="405460"/>
                </a:lnTo>
                <a:lnTo>
                  <a:pt x="53022" y="439483"/>
                </a:lnTo>
                <a:lnTo>
                  <a:pt x="243954" y="406133"/>
                </a:lnTo>
                <a:lnTo>
                  <a:pt x="245846" y="433222"/>
                </a:lnTo>
                <a:lnTo>
                  <a:pt x="253072" y="473786"/>
                </a:lnTo>
                <a:lnTo>
                  <a:pt x="730300" y="382358"/>
                </a:lnTo>
                <a:lnTo>
                  <a:pt x="726020" y="320954"/>
                </a:lnTo>
                <a:lnTo>
                  <a:pt x="1037158" y="264236"/>
                </a:lnTo>
                <a:lnTo>
                  <a:pt x="725932" y="319659"/>
                </a:lnTo>
                <a:lnTo>
                  <a:pt x="725919" y="319519"/>
                </a:lnTo>
                <a:lnTo>
                  <a:pt x="1222514" y="230974"/>
                </a:lnTo>
                <a:lnTo>
                  <a:pt x="2460472" y="10515"/>
                </a:lnTo>
                <a:lnTo>
                  <a:pt x="2458301" y="10706"/>
                </a:lnTo>
                <a:lnTo>
                  <a:pt x="2409367" y="15875"/>
                </a:lnTo>
                <a:lnTo>
                  <a:pt x="2370772" y="20612"/>
                </a:lnTo>
                <a:lnTo>
                  <a:pt x="2360726" y="21844"/>
                </a:lnTo>
                <a:lnTo>
                  <a:pt x="2312454" y="28625"/>
                </a:lnTo>
                <a:lnTo>
                  <a:pt x="2264587" y="36207"/>
                </a:lnTo>
                <a:lnTo>
                  <a:pt x="2217216" y="44602"/>
                </a:lnTo>
                <a:lnTo>
                  <a:pt x="1609077" y="154952"/>
                </a:lnTo>
                <a:lnTo>
                  <a:pt x="788974" y="299593"/>
                </a:lnTo>
                <a:lnTo>
                  <a:pt x="725182" y="308927"/>
                </a:lnTo>
                <a:lnTo>
                  <a:pt x="724103" y="293319"/>
                </a:lnTo>
                <a:lnTo>
                  <a:pt x="721131" y="198335"/>
                </a:lnTo>
                <a:lnTo>
                  <a:pt x="696315" y="137299"/>
                </a:lnTo>
                <a:lnTo>
                  <a:pt x="207606" y="242570"/>
                </a:lnTo>
                <a:lnTo>
                  <a:pt x="239649" y="344182"/>
                </a:lnTo>
                <a:lnTo>
                  <a:pt x="243039" y="392938"/>
                </a:lnTo>
                <a:lnTo>
                  <a:pt x="0" y="438365"/>
                </a:lnTo>
                <a:lnTo>
                  <a:pt x="4330" y="461924"/>
                </a:lnTo>
                <a:lnTo>
                  <a:pt x="9715" y="491096"/>
                </a:lnTo>
                <a:lnTo>
                  <a:pt x="33439" y="620141"/>
                </a:lnTo>
                <a:lnTo>
                  <a:pt x="49441" y="707872"/>
                </a:lnTo>
                <a:lnTo>
                  <a:pt x="71666" y="830364"/>
                </a:lnTo>
                <a:lnTo>
                  <a:pt x="87972" y="920940"/>
                </a:lnTo>
                <a:lnTo>
                  <a:pt x="102463" y="1001763"/>
                </a:lnTo>
                <a:lnTo>
                  <a:pt x="119443" y="1096860"/>
                </a:lnTo>
                <a:lnTo>
                  <a:pt x="128358" y="1146390"/>
                </a:lnTo>
                <a:lnTo>
                  <a:pt x="137325" y="1195984"/>
                </a:lnTo>
                <a:lnTo>
                  <a:pt x="146329" y="1245463"/>
                </a:lnTo>
                <a:lnTo>
                  <a:pt x="155321" y="1294701"/>
                </a:lnTo>
                <a:lnTo>
                  <a:pt x="164274" y="1343520"/>
                </a:lnTo>
                <a:lnTo>
                  <a:pt x="173139" y="1391780"/>
                </a:lnTo>
                <a:lnTo>
                  <a:pt x="190538" y="1485976"/>
                </a:lnTo>
                <a:lnTo>
                  <a:pt x="219303" y="1641335"/>
                </a:lnTo>
                <a:lnTo>
                  <a:pt x="238518" y="1745322"/>
                </a:lnTo>
                <a:lnTo>
                  <a:pt x="247421" y="1793811"/>
                </a:lnTo>
                <a:lnTo>
                  <a:pt x="255727" y="1839264"/>
                </a:lnTo>
                <a:lnTo>
                  <a:pt x="263321" y="1881124"/>
                </a:lnTo>
                <a:lnTo>
                  <a:pt x="270090" y="1918868"/>
                </a:lnTo>
                <a:lnTo>
                  <a:pt x="277050" y="1957209"/>
                </a:lnTo>
                <a:lnTo>
                  <a:pt x="285038" y="2000072"/>
                </a:lnTo>
                <a:lnTo>
                  <a:pt x="294030" y="2047354"/>
                </a:lnTo>
                <a:lnTo>
                  <a:pt x="303784" y="2097925"/>
                </a:lnTo>
                <a:lnTo>
                  <a:pt x="314109" y="2150910"/>
                </a:lnTo>
                <a:lnTo>
                  <a:pt x="324840" y="2205456"/>
                </a:lnTo>
                <a:lnTo>
                  <a:pt x="335775" y="2260676"/>
                </a:lnTo>
                <a:lnTo>
                  <a:pt x="346748" y="2315705"/>
                </a:lnTo>
                <a:lnTo>
                  <a:pt x="357555" y="2369680"/>
                </a:lnTo>
                <a:lnTo>
                  <a:pt x="368033" y="2421725"/>
                </a:lnTo>
                <a:lnTo>
                  <a:pt x="377990" y="2470962"/>
                </a:lnTo>
                <a:lnTo>
                  <a:pt x="387223" y="2516543"/>
                </a:lnTo>
                <a:lnTo>
                  <a:pt x="395376" y="2556535"/>
                </a:lnTo>
                <a:lnTo>
                  <a:pt x="396379" y="2561717"/>
                </a:lnTo>
                <a:lnTo>
                  <a:pt x="506145" y="2641981"/>
                </a:lnTo>
                <a:lnTo>
                  <a:pt x="508228" y="2641600"/>
                </a:lnTo>
                <a:lnTo>
                  <a:pt x="718870" y="2614587"/>
                </a:lnTo>
                <a:lnTo>
                  <a:pt x="882865" y="2590850"/>
                </a:lnTo>
                <a:lnTo>
                  <a:pt x="997318" y="2572474"/>
                </a:lnTo>
                <a:lnTo>
                  <a:pt x="1054188" y="2562618"/>
                </a:lnTo>
                <a:lnTo>
                  <a:pt x="3012287" y="22139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 rot="21000000">
            <a:off x="2242925" y="4912352"/>
            <a:ext cx="376493" cy="292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45"/>
              </a:lnSpc>
            </a:pPr>
            <a:r>
              <a:rPr sz="2400" b="1" spc="-38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ru-RU" sz="2400" b="1" spc="-38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spc="45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0</a:t>
            </a:r>
            <a:endParaRPr sz="24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0">
            <a:off x="1684835" y="5200509"/>
            <a:ext cx="1546189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45"/>
              </a:lnSpc>
            </a:pPr>
            <a:r>
              <a:rPr sz="2250" b="1" spc="-10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э</a:t>
            </a:r>
            <a:r>
              <a:rPr sz="2250" b="1" spc="25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sz="2250" b="1" spc="-1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sz="2250" b="1" spc="9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п</a:t>
            </a:r>
            <a:r>
              <a:rPr sz="2250" b="1" spc="6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sz="2250" b="1" spc="3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р</a:t>
            </a:r>
            <a:r>
              <a:rPr sz="2250" b="1" spc="13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sz="2250" b="1" spc="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sz="2250" b="1" spc="3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endParaRPr sz="225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59078" y="7011783"/>
            <a:ext cx="2998470" cy="2756535"/>
          </a:xfrm>
          <a:custGeom>
            <a:avLst/>
            <a:gdLst/>
            <a:ahLst/>
            <a:cxnLst/>
            <a:rect l="l" t="t" r="r" b="b"/>
            <a:pathLst>
              <a:path w="2998470" h="2756534">
                <a:moveTo>
                  <a:pt x="96469" y="2176894"/>
                </a:moveTo>
                <a:lnTo>
                  <a:pt x="11544" y="2174176"/>
                </a:lnTo>
                <a:lnTo>
                  <a:pt x="83464" y="2283079"/>
                </a:lnTo>
                <a:lnTo>
                  <a:pt x="96469" y="2176894"/>
                </a:lnTo>
                <a:close/>
              </a:path>
              <a:path w="2998470" h="2756534">
                <a:moveTo>
                  <a:pt x="2867393" y="567258"/>
                </a:moveTo>
                <a:lnTo>
                  <a:pt x="2850858" y="562864"/>
                </a:lnTo>
                <a:lnTo>
                  <a:pt x="1585760" y="342798"/>
                </a:lnTo>
                <a:lnTo>
                  <a:pt x="2360955" y="480555"/>
                </a:lnTo>
                <a:lnTo>
                  <a:pt x="2603601" y="521373"/>
                </a:lnTo>
                <a:lnTo>
                  <a:pt x="2651214" y="529653"/>
                </a:lnTo>
                <a:lnTo>
                  <a:pt x="2651379" y="529691"/>
                </a:lnTo>
                <a:lnTo>
                  <a:pt x="2867393" y="567258"/>
                </a:lnTo>
                <a:close/>
              </a:path>
              <a:path w="2998470" h="2756534">
                <a:moveTo>
                  <a:pt x="2998444" y="605396"/>
                </a:moveTo>
                <a:lnTo>
                  <a:pt x="2945955" y="589013"/>
                </a:lnTo>
                <a:lnTo>
                  <a:pt x="2897365" y="575233"/>
                </a:lnTo>
                <a:lnTo>
                  <a:pt x="2651379" y="529691"/>
                </a:lnTo>
                <a:lnTo>
                  <a:pt x="2699016" y="538810"/>
                </a:lnTo>
                <a:lnTo>
                  <a:pt x="2746946" y="548830"/>
                </a:lnTo>
                <a:lnTo>
                  <a:pt x="2794952" y="559727"/>
                </a:lnTo>
                <a:lnTo>
                  <a:pt x="2842958" y="571487"/>
                </a:lnTo>
                <a:lnTo>
                  <a:pt x="2890901" y="584136"/>
                </a:lnTo>
                <a:lnTo>
                  <a:pt x="2938703" y="597649"/>
                </a:lnTo>
                <a:lnTo>
                  <a:pt x="2986328" y="612051"/>
                </a:lnTo>
                <a:lnTo>
                  <a:pt x="2984335" y="625944"/>
                </a:lnTo>
                <a:lnTo>
                  <a:pt x="2976473" y="679475"/>
                </a:lnTo>
                <a:lnTo>
                  <a:pt x="2963722" y="763587"/>
                </a:lnTo>
                <a:lnTo>
                  <a:pt x="2955633" y="815695"/>
                </a:lnTo>
                <a:lnTo>
                  <a:pt x="2946438" y="873785"/>
                </a:lnTo>
                <a:lnTo>
                  <a:pt x="2936202" y="937260"/>
                </a:lnTo>
                <a:lnTo>
                  <a:pt x="2924962" y="1005586"/>
                </a:lnTo>
                <a:lnTo>
                  <a:pt x="2913824" y="1071854"/>
                </a:lnTo>
                <a:lnTo>
                  <a:pt x="2905887" y="1118171"/>
                </a:lnTo>
                <a:lnTo>
                  <a:pt x="2623223" y="2743504"/>
                </a:lnTo>
                <a:lnTo>
                  <a:pt x="575170" y="2386952"/>
                </a:lnTo>
                <a:lnTo>
                  <a:pt x="459460" y="2364778"/>
                </a:lnTo>
                <a:lnTo>
                  <a:pt x="294513" y="2330500"/>
                </a:lnTo>
                <a:lnTo>
                  <a:pt x="83464" y="2283079"/>
                </a:lnTo>
                <a:lnTo>
                  <a:pt x="11366" y="2175230"/>
                </a:lnTo>
                <a:lnTo>
                  <a:pt x="17310" y="2135251"/>
                </a:lnTo>
                <a:lnTo>
                  <a:pt x="24320" y="2088362"/>
                </a:lnTo>
                <a:lnTo>
                  <a:pt x="31940" y="2037613"/>
                </a:lnTo>
                <a:lnTo>
                  <a:pt x="40043" y="1983917"/>
                </a:lnTo>
                <a:lnTo>
                  <a:pt x="48501" y="1928190"/>
                </a:lnTo>
                <a:lnTo>
                  <a:pt x="57188" y="1871319"/>
                </a:lnTo>
                <a:lnTo>
                  <a:pt x="65976" y="1814245"/>
                </a:lnTo>
                <a:lnTo>
                  <a:pt x="74726" y="1757857"/>
                </a:lnTo>
                <a:lnTo>
                  <a:pt x="83324" y="1703082"/>
                </a:lnTo>
                <a:lnTo>
                  <a:pt x="91643" y="1650822"/>
                </a:lnTo>
                <a:lnTo>
                  <a:pt x="99542" y="1601990"/>
                </a:lnTo>
                <a:lnTo>
                  <a:pt x="106908" y="1557502"/>
                </a:lnTo>
                <a:lnTo>
                  <a:pt x="113601" y="1518259"/>
                </a:lnTo>
                <a:lnTo>
                  <a:pt x="120256" y="1479689"/>
                </a:lnTo>
                <a:lnTo>
                  <a:pt x="127546" y="1437043"/>
                </a:lnTo>
                <a:lnTo>
                  <a:pt x="135331" y="1391018"/>
                </a:lnTo>
                <a:lnTo>
                  <a:pt x="143522" y="1342339"/>
                </a:lnTo>
                <a:lnTo>
                  <a:pt x="151993" y="1291717"/>
                </a:lnTo>
                <a:lnTo>
                  <a:pt x="160642" y="1239875"/>
                </a:lnTo>
                <a:lnTo>
                  <a:pt x="178015" y="1135367"/>
                </a:lnTo>
                <a:lnTo>
                  <a:pt x="185166" y="1091895"/>
                </a:lnTo>
                <a:lnTo>
                  <a:pt x="192595" y="1046924"/>
                </a:lnTo>
                <a:lnTo>
                  <a:pt x="200329" y="1000379"/>
                </a:lnTo>
                <a:lnTo>
                  <a:pt x="208381" y="952169"/>
                </a:lnTo>
                <a:lnTo>
                  <a:pt x="216789" y="902195"/>
                </a:lnTo>
                <a:lnTo>
                  <a:pt x="225590" y="850379"/>
                </a:lnTo>
                <a:lnTo>
                  <a:pt x="234797" y="796632"/>
                </a:lnTo>
                <a:lnTo>
                  <a:pt x="257797" y="663879"/>
                </a:lnTo>
                <a:lnTo>
                  <a:pt x="270598" y="589648"/>
                </a:lnTo>
                <a:lnTo>
                  <a:pt x="285597" y="502069"/>
                </a:lnTo>
                <a:lnTo>
                  <a:pt x="297700" y="431025"/>
                </a:lnTo>
                <a:lnTo>
                  <a:pt x="314490" y="331978"/>
                </a:lnTo>
                <a:lnTo>
                  <a:pt x="344703" y="152527"/>
                </a:lnTo>
                <a:lnTo>
                  <a:pt x="348869" y="128054"/>
                </a:lnTo>
                <a:lnTo>
                  <a:pt x="390588" y="135140"/>
                </a:lnTo>
                <a:lnTo>
                  <a:pt x="585660" y="169037"/>
                </a:lnTo>
                <a:lnTo>
                  <a:pt x="390588" y="135140"/>
                </a:lnTo>
                <a:lnTo>
                  <a:pt x="585470" y="169710"/>
                </a:lnTo>
                <a:lnTo>
                  <a:pt x="577837" y="196367"/>
                </a:lnTo>
                <a:lnTo>
                  <a:pt x="570623" y="237832"/>
                </a:lnTo>
                <a:lnTo>
                  <a:pt x="1060551" y="316484"/>
                </a:lnTo>
                <a:lnTo>
                  <a:pt x="1077861" y="256032"/>
                </a:lnTo>
                <a:lnTo>
                  <a:pt x="1396250" y="310083"/>
                </a:lnTo>
                <a:lnTo>
                  <a:pt x="1078217" y="254762"/>
                </a:lnTo>
                <a:lnTo>
                  <a:pt x="1078255" y="254635"/>
                </a:lnTo>
                <a:lnTo>
                  <a:pt x="1585760" y="342798"/>
                </a:lnTo>
                <a:lnTo>
                  <a:pt x="2850807" y="562851"/>
                </a:lnTo>
                <a:lnTo>
                  <a:pt x="2848660" y="562279"/>
                </a:lnTo>
                <a:lnTo>
                  <a:pt x="2799892" y="550176"/>
                </a:lnTo>
                <a:lnTo>
                  <a:pt x="2761196" y="541274"/>
                </a:lnTo>
                <a:lnTo>
                  <a:pt x="2751124" y="538949"/>
                </a:lnTo>
                <a:lnTo>
                  <a:pt x="2702433" y="528624"/>
                </a:lnTo>
                <a:lnTo>
                  <a:pt x="2653842" y="519214"/>
                </a:lnTo>
                <a:lnTo>
                  <a:pt x="2605455" y="510743"/>
                </a:lnTo>
                <a:lnTo>
                  <a:pt x="1980717" y="404177"/>
                </a:lnTo>
                <a:lnTo>
                  <a:pt x="1145730" y="257492"/>
                </a:lnTo>
                <a:lnTo>
                  <a:pt x="1081252" y="244195"/>
                </a:lnTo>
                <a:lnTo>
                  <a:pt x="1085646" y="228841"/>
                </a:lnTo>
                <a:lnTo>
                  <a:pt x="1115923" y="136613"/>
                </a:lnTo>
                <a:lnTo>
                  <a:pt x="1113383" y="69354"/>
                </a:lnTo>
                <a:lnTo>
                  <a:pt x="607618" y="0"/>
                </a:lnTo>
                <a:lnTo>
                  <a:pt x="602932" y="108724"/>
                </a:lnTo>
                <a:lnTo>
                  <a:pt x="589241" y="156502"/>
                </a:lnTo>
                <a:lnTo>
                  <a:pt x="340080" y="115582"/>
                </a:lnTo>
                <a:lnTo>
                  <a:pt x="336016" y="139700"/>
                </a:lnTo>
                <a:lnTo>
                  <a:pt x="331025" y="169583"/>
                </a:lnTo>
                <a:lnTo>
                  <a:pt x="308787" y="301752"/>
                </a:lnTo>
                <a:lnTo>
                  <a:pt x="293547" y="391566"/>
                </a:lnTo>
                <a:lnTo>
                  <a:pt x="272161" y="516915"/>
                </a:lnTo>
                <a:lnTo>
                  <a:pt x="256235" y="609561"/>
                </a:lnTo>
                <a:lnTo>
                  <a:pt x="241947" y="692213"/>
                </a:lnTo>
                <a:lnTo>
                  <a:pt x="224180" y="794778"/>
                </a:lnTo>
                <a:lnTo>
                  <a:pt x="214960" y="848537"/>
                </a:lnTo>
                <a:lnTo>
                  <a:pt x="206171" y="900353"/>
                </a:lnTo>
                <a:lnTo>
                  <a:pt x="197751" y="950328"/>
                </a:lnTo>
                <a:lnTo>
                  <a:pt x="189699" y="998537"/>
                </a:lnTo>
                <a:lnTo>
                  <a:pt x="181965" y="1045083"/>
                </a:lnTo>
                <a:lnTo>
                  <a:pt x="174548" y="1090041"/>
                </a:lnTo>
                <a:lnTo>
                  <a:pt x="167386" y="1133513"/>
                </a:lnTo>
                <a:lnTo>
                  <a:pt x="158724" y="1185672"/>
                </a:lnTo>
                <a:lnTo>
                  <a:pt x="141363" y="1289875"/>
                </a:lnTo>
                <a:lnTo>
                  <a:pt x="132892" y="1340485"/>
                </a:lnTo>
                <a:lnTo>
                  <a:pt x="124701" y="1389164"/>
                </a:lnTo>
                <a:lnTo>
                  <a:pt x="116916" y="1435188"/>
                </a:lnTo>
                <a:lnTo>
                  <a:pt x="109639" y="1477848"/>
                </a:lnTo>
                <a:lnTo>
                  <a:pt x="102971" y="1516405"/>
                </a:lnTo>
                <a:lnTo>
                  <a:pt x="96329" y="1555381"/>
                </a:lnTo>
                <a:lnTo>
                  <a:pt x="89001" y="1599590"/>
                </a:lnTo>
                <a:lnTo>
                  <a:pt x="81140" y="1648117"/>
                </a:lnTo>
                <a:lnTo>
                  <a:pt x="72872" y="1700072"/>
                </a:lnTo>
                <a:lnTo>
                  <a:pt x="64300" y="1754543"/>
                </a:lnTo>
                <a:lnTo>
                  <a:pt x="55575" y="1810651"/>
                </a:lnTo>
                <a:lnTo>
                  <a:pt x="46824" y="1867484"/>
                </a:lnTo>
                <a:lnTo>
                  <a:pt x="38163" y="1924138"/>
                </a:lnTo>
                <a:lnTo>
                  <a:pt x="29718" y="1979726"/>
                </a:lnTo>
                <a:lnTo>
                  <a:pt x="21615" y="2033346"/>
                </a:lnTo>
                <a:lnTo>
                  <a:pt x="13995" y="2084095"/>
                </a:lnTo>
                <a:lnTo>
                  <a:pt x="6972" y="2131072"/>
                </a:lnTo>
                <a:lnTo>
                  <a:pt x="838" y="2172309"/>
                </a:lnTo>
                <a:lnTo>
                  <a:pt x="0" y="2177643"/>
                </a:lnTo>
                <a:lnTo>
                  <a:pt x="77368" y="2292972"/>
                </a:lnTo>
                <a:lnTo>
                  <a:pt x="79489" y="2293340"/>
                </a:lnTo>
                <a:lnTo>
                  <a:pt x="291096" y="2340864"/>
                </a:lnTo>
                <a:lnTo>
                  <a:pt x="456768" y="2375255"/>
                </a:lnTo>
                <a:lnTo>
                  <a:pt x="573024" y="2397531"/>
                </a:lnTo>
                <a:lnTo>
                  <a:pt x="631050" y="2407907"/>
                </a:lnTo>
                <a:lnTo>
                  <a:pt x="2631998" y="2755976"/>
                </a:lnTo>
                <a:lnTo>
                  <a:pt x="2633853" y="2745346"/>
                </a:lnTo>
                <a:lnTo>
                  <a:pt x="2915450" y="1126185"/>
                </a:lnTo>
                <a:lnTo>
                  <a:pt x="2924454" y="1073708"/>
                </a:lnTo>
                <a:lnTo>
                  <a:pt x="2937573" y="995540"/>
                </a:lnTo>
                <a:lnTo>
                  <a:pt x="2949537" y="922553"/>
                </a:lnTo>
                <a:lnTo>
                  <a:pt x="2960306" y="855446"/>
                </a:lnTo>
                <a:lnTo>
                  <a:pt x="2969818" y="794943"/>
                </a:lnTo>
                <a:lnTo>
                  <a:pt x="2977972" y="742137"/>
                </a:lnTo>
                <a:lnTo>
                  <a:pt x="2984893" y="696518"/>
                </a:lnTo>
                <a:lnTo>
                  <a:pt x="2994075" y="634568"/>
                </a:lnTo>
                <a:lnTo>
                  <a:pt x="2997073" y="613918"/>
                </a:lnTo>
                <a:lnTo>
                  <a:pt x="2998444" y="6053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540000">
            <a:off x="2604050" y="7932258"/>
            <a:ext cx="233493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5"/>
              </a:lnSpc>
            </a:pPr>
            <a:r>
              <a:rPr sz="1300" b="1" spc="-240" dirty="0">
                <a:latin typeface="Calibri"/>
                <a:cs typeface="Calibri"/>
              </a:rPr>
              <a:t>1</a:t>
            </a:r>
            <a:r>
              <a:rPr sz="1300" b="1" spc="150" dirty="0">
                <a:latin typeface="Calibri"/>
                <a:cs typeface="Calibri"/>
              </a:rPr>
              <a:t>5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 rot="540000">
            <a:off x="1902473" y="8131030"/>
            <a:ext cx="1567146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5"/>
              </a:lnSpc>
            </a:pPr>
            <a:r>
              <a:rPr sz="1950" b="1" spc="7" baseline="6410" dirty="0">
                <a:latin typeface="Arial"/>
                <a:cs typeface="Arial"/>
              </a:rPr>
              <a:t>образ</a:t>
            </a:r>
            <a:r>
              <a:rPr sz="1950" b="1" spc="7" baseline="4273" dirty="0">
                <a:latin typeface="Arial"/>
                <a:cs typeface="Arial"/>
              </a:rPr>
              <a:t>оват</a:t>
            </a:r>
            <a:r>
              <a:rPr sz="1950" b="1" spc="7" baseline="2136" dirty="0">
                <a:latin typeface="Arial"/>
                <a:cs typeface="Arial"/>
              </a:rPr>
              <a:t>ельн</a:t>
            </a:r>
            <a:r>
              <a:rPr sz="1300" b="1" spc="5" dirty="0">
                <a:latin typeface="Arial"/>
                <a:cs typeface="Arial"/>
              </a:rPr>
              <a:t>ых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540000">
            <a:off x="2061954" y="8337483"/>
            <a:ext cx="1176413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5"/>
              </a:lnSpc>
            </a:pPr>
            <a:r>
              <a:rPr sz="1950" b="1" spc="82" baseline="4273" dirty="0">
                <a:latin typeface="Arial"/>
                <a:cs typeface="Arial"/>
              </a:rPr>
              <a:t>орган</a:t>
            </a:r>
            <a:r>
              <a:rPr sz="1950" b="1" spc="82" baseline="2136" dirty="0">
                <a:latin typeface="Arial"/>
                <a:cs typeface="Arial"/>
              </a:rPr>
              <a:t>изац</a:t>
            </a:r>
            <a:r>
              <a:rPr sz="1300" b="1" spc="55" dirty="0">
                <a:latin typeface="Arial"/>
                <a:cs typeface="Arial"/>
              </a:rPr>
              <a:t>ий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317522" y="609408"/>
            <a:ext cx="3115945" cy="2927985"/>
          </a:xfrm>
          <a:custGeom>
            <a:avLst/>
            <a:gdLst/>
            <a:ahLst/>
            <a:cxnLst/>
            <a:rect l="l" t="t" r="r" b="b"/>
            <a:pathLst>
              <a:path w="3115944" h="2927985">
                <a:moveTo>
                  <a:pt x="662381" y="2916631"/>
                </a:moveTo>
                <a:lnTo>
                  <a:pt x="633895" y="2816771"/>
                </a:lnTo>
                <a:lnTo>
                  <a:pt x="557072" y="2846387"/>
                </a:lnTo>
                <a:lnTo>
                  <a:pt x="662381" y="2916631"/>
                </a:lnTo>
                <a:close/>
              </a:path>
              <a:path w="3115944" h="2927985">
                <a:moveTo>
                  <a:pt x="3113303" y="2367483"/>
                </a:moveTo>
                <a:lnTo>
                  <a:pt x="2680233" y="497154"/>
                </a:lnTo>
                <a:lnTo>
                  <a:pt x="2668219" y="445770"/>
                </a:lnTo>
                <a:lnTo>
                  <a:pt x="2650655" y="371957"/>
                </a:lnTo>
                <a:lnTo>
                  <a:pt x="2633776" y="302171"/>
                </a:lnTo>
                <a:lnTo>
                  <a:pt x="2618054" y="238099"/>
                </a:lnTo>
                <a:lnTo>
                  <a:pt x="2603716" y="180403"/>
                </a:lnTo>
                <a:lnTo>
                  <a:pt x="2591054" y="130086"/>
                </a:lnTo>
                <a:lnTo>
                  <a:pt x="2580005" y="86690"/>
                </a:lnTo>
                <a:lnTo>
                  <a:pt x="2564815" y="27813"/>
                </a:lnTo>
                <a:lnTo>
                  <a:pt x="2559710" y="8216"/>
                </a:lnTo>
                <a:lnTo>
                  <a:pt x="2557703" y="76"/>
                </a:lnTo>
                <a:lnTo>
                  <a:pt x="2504668" y="5232"/>
                </a:lnTo>
                <a:lnTo>
                  <a:pt x="2456103" y="11252"/>
                </a:lnTo>
                <a:lnTo>
                  <a:pt x="2219185" y="63398"/>
                </a:lnTo>
                <a:lnTo>
                  <a:pt x="2265299" y="53543"/>
                </a:lnTo>
                <a:lnTo>
                  <a:pt x="2311870" y="44411"/>
                </a:lnTo>
                <a:lnTo>
                  <a:pt x="2358834" y="36042"/>
                </a:lnTo>
                <a:lnTo>
                  <a:pt x="2406116" y="28448"/>
                </a:lnTo>
                <a:lnTo>
                  <a:pt x="2453678" y="21653"/>
                </a:lnTo>
                <a:lnTo>
                  <a:pt x="2501468" y="15697"/>
                </a:lnTo>
                <a:lnTo>
                  <a:pt x="2549410" y="10604"/>
                </a:lnTo>
                <a:lnTo>
                  <a:pt x="2553347" y="25565"/>
                </a:lnTo>
                <a:lnTo>
                  <a:pt x="2568702" y="84861"/>
                </a:lnTo>
                <a:lnTo>
                  <a:pt x="2579649" y="127825"/>
                </a:lnTo>
                <a:lnTo>
                  <a:pt x="2592489" y="178727"/>
                </a:lnTo>
                <a:lnTo>
                  <a:pt x="2606891" y="236588"/>
                </a:lnTo>
                <a:lnTo>
                  <a:pt x="2623578" y="304533"/>
                </a:lnTo>
                <a:lnTo>
                  <a:pt x="2639974" y="372287"/>
                </a:lnTo>
                <a:lnTo>
                  <a:pt x="2658033" y="448119"/>
                </a:lnTo>
                <a:lnTo>
                  <a:pt x="2670048" y="499503"/>
                </a:lnTo>
                <a:lnTo>
                  <a:pt x="3103130" y="2369832"/>
                </a:lnTo>
                <a:lnTo>
                  <a:pt x="3113303" y="2367483"/>
                </a:lnTo>
                <a:close/>
              </a:path>
              <a:path w="3115944" h="2927985">
                <a:moveTo>
                  <a:pt x="3115665" y="2377681"/>
                </a:moveTo>
                <a:lnTo>
                  <a:pt x="3113303" y="2367483"/>
                </a:lnTo>
                <a:lnTo>
                  <a:pt x="1140472" y="2823946"/>
                </a:lnTo>
                <a:lnTo>
                  <a:pt x="1028827" y="2847784"/>
                </a:lnTo>
                <a:lnTo>
                  <a:pt x="868654" y="2879394"/>
                </a:lnTo>
                <a:lnTo>
                  <a:pt x="662381" y="2916631"/>
                </a:lnTo>
                <a:lnTo>
                  <a:pt x="557301" y="2847403"/>
                </a:lnTo>
                <a:lnTo>
                  <a:pt x="536079" y="2764828"/>
                </a:lnTo>
                <a:lnTo>
                  <a:pt x="523722" y="2716568"/>
                </a:lnTo>
                <a:lnTo>
                  <a:pt x="510679" y="2665488"/>
                </a:lnTo>
                <a:lnTo>
                  <a:pt x="497192" y="2612453"/>
                </a:lnTo>
                <a:lnTo>
                  <a:pt x="483476" y="2558313"/>
                </a:lnTo>
                <a:lnTo>
                  <a:pt x="469773" y="2503957"/>
                </a:lnTo>
                <a:lnTo>
                  <a:pt x="456298" y="2450223"/>
                </a:lnTo>
                <a:lnTo>
                  <a:pt x="443293" y="2397988"/>
                </a:lnTo>
                <a:lnTo>
                  <a:pt x="430987" y="2348115"/>
                </a:lnTo>
                <a:lnTo>
                  <a:pt x="419608" y="2301456"/>
                </a:lnTo>
                <a:lnTo>
                  <a:pt x="409384" y="2258885"/>
                </a:lnTo>
                <a:lnTo>
                  <a:pt x="400545" y="2221268"/>
                </a:lnTo>
                <a:lnTo>
                  <a:pt x="391909" y="2184196"/>
                </a:lnTo>
                <a:lnTo>
                  <a:pt x="382193" y="2142782"/>
                </a:lnTo>
                <a:lnTo>
                  <a:pt x="371436" y="2097290"/>
                </a:lnTo>
                <a:lnTo>
                  <a:pt x="359740" y="2047938"/>
                </a:lnTo>
                <a:lnTo>
                  <a:pt x="347154" y="1994979"/>
                </a:lnTo>
                <a:lnTo>
                  <a:pt x="304749" y="1816798"/>
                </a:lnTo>
                <a:lnTo>
                  <a:pt x="268122" y="1661706"/>
                </a:lnTo>
                <a:lnTo>
                  <a:pt x="230911" y="1503832"/>
                </a:lnTo>
                <a:lnTo>
                  <a:pt x="206578" y="1400200"/>
                </a:lnTo>
                <a:lnTo>
                  <a:pt x="183134" y="1300073"/>
                </a:lnTo>
                <a:lnTo>
                  <a:pt x="171907" y="1251927"/>
                </a:lnTo>
                <a:lnTo>
                  <a:pt x="140271" y="1115720"/>
                </a:lnTo>
                <a:lnTo>
                  <a:pt x="121805" y="1036421"/>
                </a:lnTo>
                <a:lnTo>
                  <a:pt x="104292" y="961491"/>
                </a:lnTo>
                <a:lnTo>
                  <a:pt x="87884" y="891603"/>
                </a:lnTo>
                <a:lnTo>
                  <a:pt x="72745" y="827392"/>
                </a:lnTo>
                <a:lnTo>
                  <a:pt x="59080" y="769531"/>
                </a:lnTo>
                <a:lnTo>
                  <a:pt x="18072" y="596658"/>
                </a:lnTo>
                <a:lnTo>
                  <a:pt x="12547" y="573201"/>
                </a:lnTo>
                <a:lnTo>
                  <a:pt x="52463" y="563791"/>
                </a:lnTo>
                <a:lnTo>
                  <a:pt x="239369" y="520484"/>
                </a:lnTo>
                <a:lnTo>
                  <a:pt x="52463" y="563791"/>
                </a:lnTo>
                <a:lnTo>
                  <a:pt x="239458" y="521157"/>
                </a:lnTo>
                <a:lnTo>
                  <a:pt x="242709" y="547865"/>
                </a:lnTo>
                <a:lnTo>
                  <a:pt x="251929" y="587679"/>
                </a:lnTo>
                <a:lnTo>
                  <a:pt x="718908" y="473113"/>
                </a:lnTo>
                <a:lnTo>
                  <a:pt x="711530" y="412521"/>
                </a:lnTo>
                <a:lnTo>
                  <a:pt x="1016139" y="340677"/>
                </a:lnTo>
                <a:lnTo>
                  <a:pt x="711377" y="411238"/>
                </a:lnTo>
                <a:lnTo>
                  <a:pt x="711365" y="411099"/>
                </a:lnTo>
                <a:lnTo>
                  <a:pt x="1197635" y="298399"/>
                </a:lnTo>
                <a:lnTo>
                  <a:pt x="1941563" y="129032"/>
                </a:lnTo>
                <a:lnTo>
                  <a:pt x="2173554" y="73952"/>
                </a:lnTo>
                <a:lnTo>
                  <a:pt x="2219185" y="63398"/>
                </a:lnTo>
                <a:lnTo>
                  <a:pt x="2426335" y="15430"/>
                </a:lnTo>
                <a:lnTo>
                  <a:pt x="2409914" y="17741"/>
                </a:lnTo>
                <a:lnTo>
                  <a:pt x="2407742" y="18046"/>
                </a:lnTo>
                <a:lnTo>
                  <a:pt x="2359634" y="25628"/>
                </a:lnTo>
                <a:lnTo>
                  <a:pt x="2321737" y="32270"/>
                </a:lnTo>
                <a:lnTo>
                  <a:pt x="2311870" y="33997"/>
                </a:lnTo>
                <a:lnTo>
                  <a:pt x="2264499" y="43141"/>
                </a:lnTo>
                <a:lnTo>
                  <a:pt x="2217585" y="53060"/>
                </a:lnTo>
                <a:lnTo>
                  <a:pt x="2171192" y="63754"/>
                </a:lnTo>
                <a:lnTo>
                  <a:pt x="1574952" y="203860"/>
                </a:lnTo>
                <a:lnTo>
                  <a:pt x="772668" y="388200"/>
                </a:lnTo>
                <a:lnTo>
                  <a:pt x="710095" y="400646"/>
                </a:lnTo>
                <a:lnTo>
                  <a:pt x="708228" y="385254"/>
                </a:lnTo>
                <a:lnTo>
                  <a:pt x="700430" y="291350"/>
                </a:lnTo>
                <a:lnTo>
                  <a:pt x="672782" y="232156"/>
                </a:lnTo>
                <a:lnTo>
                  <a:pt x="195160" y="361010"/>
                </a:lnTo>
                <a:lnTo>
                  <a:pt x="232029" y="460019"/>
                </a:lnTo>
                <a:lnTo>
                  <a:pt x="237871" y="508127"/>
                </a:lnTo>
                <a:lnTo>
                  <a:pt x="0" y="565353"/>
                </a:lnTo>
                <a:lnTo>
                  <a:pt x="5473" y="588467"/>
                </a:lnTo>
                <a:lnTo>
                  <a:pt x="31064" y="696036"/>
                </a:lnTo>
                <a:lnTo>
                  <a:pt x="56349" y="802970"/>
                </a:lnTo>
                <a:lnTo>
                  <a:pt x="71145" y="865797"/>
                </a:lnTo>
                <a:lnTo>
                  <a:pt x="87134" y="933907"/>
                </a:lnTo>
                <a:lnTo>
                  <a:pt x="106781" y="1017905"/>
                </a:lnTo>
                <a:lnTo>
                  <a:pt x="130086" y="1118082"/>
                </a:lnTo>
                <a:lnTo>
                  <a:pt x="161721" y="1254277"/>
                </a:lnTo>
                <a:lnTo>
                  <a:pt x="172948" y="1302435"/>
                </a:lnTo>
                <a:lnTo>
                  <a:pt x="184531" y="1351940"/>
                </a:lnTo>
                <a:lnTo>
                  <a:pt x="208483" y="1454048"/>
                </a:lnTo>
                <a:lnTo>
                  <a:pt x="233095" y="1558734"/>
                </a:lnTo>
                <a:lnTo>
                  <a:pt x="257937" y="1664068"/>
                </a:lnTo>
                <a:lnTo>
                  <a:pt x="294576" y="1819160"/>
                </a:lnTo>
                <a:lnTo>
                  <a:pt x="349554" y="2050300"/>
                </a:lnTo>
                <a:lnTo>
                  <a:pt x="361264" y="2099640"/>
                </a:lnTo>
                <a:lnTo>
                  <a:pt x="372008" y="2145144"/>
                </a:lnTo>
                <a:lnTo>
                  <a:pt x="381723" y="2186546"/>
                </a:lnTo>
                <a:lnTo>
                  <a:pt x="390359" y="2223630"/>
                </a:lnTo>
                <a:lnTo>
                  <a:pt x="399199" y="2261247"/>
                </a:lnTo>
                <a:lnTo>
                  <a:pt x="409295" y="2303297"/>
                </a:lnTo>
                <a:lnTo>
                  <a:pt x="420598" y="2349652"/>
                </a:lnTo>
                <a:lnTo>
                  <a:pt x="432828" y="2399246"/>
                </a:lnTo>
                <a:lnTo>
                  <a:pt x="445744" y="2451189"/>
                </a:lnTo>
                <a:lnTo>
                  <a:pt x="459143" y="2504656"/>
                </a:lnTo>
                <a:lnTo>
                  <a:pt x="472770" y="2558796"/>
                </a:lnTo>
                <a:lnTo>
                  <a:pt x="486435" y="2612733"/>
                </a:lnTo>
                <a:lnTo>
                  <a:pt x="499884" y="2665628"/>
                </a:lnTo>
                <a:lnTo>
                  <a:pt x="512902" y="2716644"/>
                </a:lnTo>
                <a:lnTo>
                  <a:pt x="525246" y="2764904"/>
                </a:lnTo>
                <a:lnTo>
                  <a:pt x="536714" y="2809557"/>
                </a:lnTo>
                <a:lnTo>
                  <a:pt x="546811" y="2848762"/>
                </a:lnTo>
                <a:lnTo>
                  <a:pt x="548068" y="2853842"/>
                </a:lnTo>
                <a:lnTo>
                  <a:pt x="660666" y="2927781"/>
                </a:lnTo>
                <a:lnTo>
                  <a:pt x="662711" y="2927312"/>
                </a:lnTo>
                <a:lnTo>
                  <a:pt x="869518" y="2889948"/>
                </a:lnTo>
                <a:lnTo>
                  <a:pt x="1030376" y="2858185"/>
                </a:lnTo>
                <a:lnTo>
                  <a:pt x="1142555" y="2834221"/>
                </a:lnTo>
                <a:lnTo>
                  <a:pt x="1198257" y="2821597"/>
                </a:lnTo>
                <a:lnTo>
                  <a:pt x="3115665" y="23776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 rot="20820000">
            <a:off x="15628860" y="1422229"/>
            <a:ext cx="290462" cy="247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20"/>
              </a:lnSpc>
            </a:pPr>
            <a:r>
              <a:rPr sz="1900" b="1" spc="26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4</a:t>
            </a:r>
            <a:endParaRPr sz="19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 rot="20820000">
            <a:off x="15055849" y="1726784"/>
            <a:ext cx="1534707" cy="243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20"/>
              </a:lnSpc>
            </a:pPr>
            <a:r>
              <a:rPr sz="1900" b="1" spc="3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sz="1900" b="1" spc="2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sz="1900" b="1" spc="114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з</a:t>
            </a:r>
            <a:r>
              <a:rPr sz="1900" b="1" spc="5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р</a:t>
            </a:r>
            <a:r>
              <a:rPr sz="1900" b="1" spc="9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sz="1900" b="1" spc="-7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sz="1900" b="1" spc="12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sz="1900" b="1" spc="114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sz="1900" b="1" spc="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ы</a:t>
            </a:r>
            <a:r>
              <a:rPr sz="1900" b="1" spc="7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endParaRPr sz="19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20820000">
            <a:off x="15207583" y="2033025"/>
            <a:ext cx="1373217" cy="243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20"/>
              </a:lnSpc>
            </a:pPr>
            <a:r>
              <a:rPr sz="1900" b="1" spc="229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sz="1900" b="1" spc="9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sz="1900" b="1" spc="12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sz="1900" b="1" spc="7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sz="1900" b="1" spc="12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г</a:t>
            </a:r>
            <a:r>
              <a:rPr sz="1900" b="1" spc="2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sz="1900" b="1" spc="5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р</a:t>
            </a:r>
            <a:r>
              <a:rPr sz="1900" b="1" spc="2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sz="1900" b="1" spc="21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endParaRPr sz="19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672300" y="7125080"/>
            <a:ext cx="2980690" cy="3162300"/>
          </a:xfrm>
          <a:custGeom>
            <a:avLst/>
            <a:gdLst/>
            <a:ahLst/>
            <a:cxnLst/>
            <a:rect l="l" t="t" r="r" b="b"/>
            <a:pathLst>
              <a:path w="2980690" h="3162300">
                <a:moveTo>
                  <a:pt x="2980347" y="2972143"/>
                </a:moveTo>
                <a:lnTo>
                  <a:pt x="2392210" y="432231"/>
                </a:lnTo>
                <a:lnTo>
                  <a:pt x="2380843" y="383705"/>
                </a:lnTo>
                <a:lnTo>
                  <a:pt x="2361704" y="303695"/>
                </a:lnTo>
                <a:lnTo>
                  <a:pt x="2343988" y="231038"/>
                </a:lnTo>
                <a:lnTo>
                  <a:pt x="2327986" y="166484"/>
                </a:lnTo>
                <a:lnTo>
                  <a:pt x="2314549" y="113068"/>
                </a:lnTo>
                <a:lnTo>
                  <a:pt x="2302599" y="66205"/>
                </a:lnTo>
                <a:lnTo>
                  <a:pt x="2287333" y="7327"/>
                </a:lnTo>
                <a:lnTo>
                  <a:pt x="2285542" y="63"/>
                </a:lnTo>
                <a:lnTo>
                  <a:pt x="2231961" y="5397"/>
                </a:lnTo>
                <a:lnTo>
                  <a:pt x="2182507" y="11709"/>
                </a:lnTo>
                <a:lnTo>
                  <a:pt x="2152243" y="16154"/>
                </a:lnTo>
                <a:lnTo>
                  <a:pt x="2133092" y="18961"/>
                </a:lnTo>
                <a:lnTo>
                  <a:pt x="2084133" y="27101"/>
                </a:lnTo>
                <a:lnTo>
                  <a:pt x="2035606" y="36156"/>
                </a:lnTo>
                <a:lnTo>
                  <a:pt x="1987588" y="46113"/>
                </a:lnTo>
                <a:lnTo>
                  <a:pt x="1940166" y="56984"/>
                </a:lnTo>
                <a:lnTo>
                  <a:pt x="1385925" y="187147"/>
                </a:lnTo>
                <a:lnTo>
                  <a:pt x="693762" y="346227"/>
                </a:lnTo>
                <a:lnTo>
                  <a:pt x="634542" y="358063"/>
                </a:lnTo>
                <a:lnTo>
                  <a:pt x="632879" y="344284"/>
                </a:lnTo>
                <a:lnTo>
                  <a:pt x="625932" y="260451"/>
                </a:lnTo>
                <a:lnTo>
                  <a:pt x="601230" y="207606"/>
                </a:lnTo>
                <a:lnTo>
                  <a:pt x="213906" y="312089"/>
                </a:lnTo>
                <a:lnTo>
                  <a:pt x="213906" y="465112"/>
                </a:lnTo>
                <a:lnTo>
                  <a:pt x="31991" y="507263"/>
                </a:lnTo>
                <a:lnTo>
                  <a:pt x="213906" y="465112"/>
                </a:lnTo>
                <a:lnTo>
                  <a:pt x="213906" y="312089"/>
                </a:lnTo>
                <a:lnTo>
                  <a:pt x="174421" y="322732"/>
                </a:lnTo>
                <a:lnTo>
                  <a:pt x="207352" y="411124"/>
                </a:lnTo>
                <a:lnTo>
                  <a:pt x="212534" y="453834"/>
                </a:lnTo>
                <a:lnTo>
                  <a:pt x="0" y="505206"/>
                </a:lnTo>
                <a:lnTo>
                  <a:pt x="31915" y="639546"/>
                </a:lnTo>
                <a:lnTo>
                  <a:pt x="44704" y="693597"/>
                </a:lnTo>
                <a:lnTo>
                  <a:pt x="58585" y="752475"/>
                </a:lnTo>
                <a:lnTo>
                  <a:pt x="73812" y="817232"/>
                </a:lnTo>
                <a:lnTo>
                  <a:pt x="92697" y="897978"/>
                </a:lnTo>
                <a:lnTo>
                  <a:pt x="116141" y="998689"/>
                </a:lnTo>
                <a:lnTo>
                  <a:pt x="178320" y="1266571"/>
                </a:lnTo>
                <a:lnTo>
                  <a:pt x="256730" y="1603375"/>
                </a:lnTo>
                <a:lnTo>
                  <a:pt x="436168" y="2372563"/>
                </a:lnTo>
                <a:lnTo>
                  <a:pt x="454952" y="2452357"/>
                </a:lnTo>
                <a:lnTo>
                  <a:pt x="471728" y="2523464"/>
                </a:lnTo>
                <a:lnTo>
                  <a:pt x="511416" y="2691422"/>
                </a:lnTo>
                <a:lnTo>
                  <a:pt x="530529" y="2772435"/>
                </a:lnTo>
                <a:lnTo>
                  <a:pt x="538327" y="2805709"/>
                </a:lnTo>
                <a:lnTo>
                  <a:pt x="545160" y="2835084"/>
                </a:lnTo>
                <a:lnTo>
                  <a:pt x="554570" y="2875000"/>
                </a:lnTo>
                <a:lnTo>
                  <a:pt x="565632" y="2920873"/>
                </a:lnTo>
                <a:lnTo>
                  <a:pt x="578027" y="2971444"/>
                </a:lnTo>
                <a:lnTo>
                  <a:pt x="591413" y="3025432"/>
                </a:lnTo>
                <a:lnTo>
                  <a:pt x="605472" y="3081617"/>
                </a:lnTo>
                <a:lnTo>
                  <a:pt x="619861" y="3138703"/>
                </a:lnTo>
                <a:lnTo>
                  <a:pt x="625741" y="3161919"/>
                </a:lnTo>
                <a:lnTo>
                  <a:pt x="635419" y="3161919"/>
                </a:lnTo>
                <a:lnTo>
                  <a:pt x="629424" y="3138297"/>
                </a:lnTo>
                <a:lnTo>
                  <a:pt x="614959" y="3080956"/>
                </a:lnTo>
                <a:lnTo>
                  <a:pt x="600824" y="3024505"/>
                </a:lnTo>
                <a:lnTo>
                  <a:pt x="587349" y="2970199"/>
                </a:lnTo>
                <a:lnTo>
                  <a:pt x="574878" y="2919336"/>
                </a:lnTo>
                <a:lnTo>
                  <a:pt x="563727" y="2873171"/>
                </a:lnTo>
                <a:lnTo>
                  <a:pt x="554266" y="2832976"/>
                </a:lnTo>
                <a:lnTo>
                  <a:pt x="547433" y="2803614"/>
                </a:lnTo>
                <a:lnTo>
                  <a:pt x="539623" y="2770327"/>
                </a:lnTo>
                <a:lnTo>
                  <a:pt x="530707" y="2732468"/>
                </a:lnTo>
                <a:lnTo>
                  <a:pt x="495731" y="2584450"/>
                </a:lnTo>
                <a:lnTo>
                  <a:pt x="464058" y="2450261"/>
                </a:lnTo>
                <a:lnTo>
                  <a:pt x="445262" y="2370455"/>
                </a:lnTo>
                <a:lnTo>
                  <a:pt x="265823" y="1601266"/>
                </a:lnTo>
                <a:lnTo>
                  <a:pt x="177533" y="1221930"/>
                </a:lnTo>
                <a:lnTo>
                  <a:pt x="125234" y="996581"/>
                </a:lnTo>
                <a:lnTo>
                  <a:pt x="106730" y="917092"/>
                </a:lnTo>
                <a:lnTo>
                  <a:pt x="89306" y="842606"/>
                </a:lnTo>
                <a:lnTo>
                  <a:pt x="73177" y="773988"/>
                </a:lnTo>
                <a:lnTo>
                  <a:pt x="58737" y="712812"/>
                </a:lnTo>
                <a:lnTo>
                  <a:pt x="46685" y="661885"/>
                </a:lnTo>
                <a:lnTo>
                  <a:pt x="16141" y="533158"/>
                </a:lnTo>
                <a:lnTo>
                  <a:pt x="11214" y="512216"/>
                </a:lnTo>
                <a:lnTo>
                  <a:pt x="27711" y="508254"/>
                </a:lnTo>
                <a:lnTo>
                  <a:pt x="28003" y="508190"/>
                </a:lnTo>
                <a:lnTo>
                  <a:pt x="213982" y="465785"/>
                </a:lnTo>
                <a:lnTo>
                  <a:pt x="216877" y="489559"/>
                </a:lnTo>
                <a:lnTo>
                  <a:pt x="225107" y="525106"/>
                </a:lnTo>
                <a:lnTo>
                  <a:pt x="642404" y="422732"/>
                </a:lnTo>
                <a:lnTo>
                  <a:pt x="635812" y="368554"/>
                </a:lnTo>
                <a:lnTo>
                  <a:pt x="904113" y="305346"/>
                </a:lnTo>
                <a:lnTo>
                  <a:pt x="635685" y="367499"/>
                </a:lnTo>
                <a:lnTo>
                  <a:pt x="635673" y="367372"/>
                </a:lnTo>
                <a:lnTo>
                  <a:pt x="1085672" y="263080"/>
                </a:lnTo>
                <a:lnTo>
                  <a:pt x="1745919" y="112788"/>
                </a:lnTo>
                <a:lnTo>
                  <a:pt x="1942287" y="66090"/>
                </a:lnTo>
                <a:lnTo>
                  <a:pt x="1988908" y="55359"/>
                </a:lnTo>
                <a:lnTo>
                  <a:pt x="2036114" y="45453"/>
                </a:lnTo>
                <a:lnTo>
                  <a:pt x="2083828" y="36398"/>
                </a:lnTo>
                <a:lnTo>
                  <a:pt x="2131949" y="28244"/>
                </a:lnTo>
                <a:lnTo>
                  <a:pt x="2180437" y="21005"/>
                </a:lnTo>
                <a:lnTo>
                  <a:pt x="2229180" y="14732"/>
                </a:lnTo>
                <a:lnTo>
                  <a:pt x="2278138" y="9461"/>
                </a:lnTo>
                <a:lnTo>
                  <a:pt x="2282190" y="24866"/>
                </a:lnTo>
                <a:lnTo>
                  <a:pt x="2298420" y="87718"/>
                </a:lnTo>
                <a:lnTo>
                  <a:pt x="2310041" y="133477"/>
                </a:lnTo>
                <a:lnTo>
                  <a:pt x="2323617" y="187655"/>
                </a:lnTo>
                <a:lnTo>
                  <a:pt x="2338882" y="249428"/>
                </a:lnTo>
                <a:lnTo>
                  <a:pt x="2355532" y="317944"/>
                </a:lnTo>
                <a:lnTo>
                  <a:pt x="2373287" y="392341"/>
                </a:lnTo>
                <a:lnTo>
                  <a:pt x="2384463" y="440067"/>
                </a:lnTo>
                <a:lnTo>
                  <a:pt x="2969145" y="2965145"/>
                </a:lnTo>
                <a:lnTo>
                  <a:pt x="2119185" y="3161919"/>
                </a:lnTo>
                <a:lnTo>
                  <a:pt x="2160651" y="3161919"/>
                </a:lnTo>
                <a:lnTo>
                  <a:pt x="2980347" y="2972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 rot="20820000">
            <a:off x="14759719" y="7788061"/>
            <a:ext cx="354905" cy="221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700" b="1" spc="-270" dirty="0">
                <a:latin typeface="Calibri"/>
                <a:cs typeface="Calibri"/>
              </a:rPr>
              <a:t>1</a:t>
            </a:r>
            <a:r>
              <a:rPr sz="1700" b="1" spc="245" dirty="0">
                <a:latin typeface="Calibri"/>
                <a:cs typeface="Calibri"/>
              </a:rPr>
              <a:t>4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 rot="20820000">
            <a:off x="14243743" y="8169852"/>
            <a:ext cx="139071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700" b="1" spc="95" dirty="0" err="1">
                <a:latin typeface="Arial"/>
                <a:cs typeface="Arial"/>
              </a:rPr>
              <a:t>п</a:t>
            </a:r>
            <a:r>
              <a:rPr sz="1700" b="1" spc="70" dirty="0" err="1">
                <a:latin typeface="Arial"/>
                <a:cs typeface="Arial"/>
              </a:rPr>
              <a:t>е</a:t>
            </a:r>
            <a:r>
              <a:rPr lang="ru-RU" sz="1700" b="1" spc="70" dirty="0">
                <a:latin typeface="Arial"/>
                <a:cs typeface="Arial"/>
              </a:rPr>
              <a:t>д</a:t>
            </a:r>
            <a:r>
              <a:rPr sz="1700" b="1" spc="95" dirty="0" err="1">
                <a:latin typeface="Arial"/>
                <a:cs typeface="Arial"/>
              </a:rPr>
              <a:t>а</a:t>
            </a:r>
            <a:r>
              <a:rPr sz="1700" b="1" spc="110" dirty="0" err="1">
                <a:latin typeface="Arial"/>
                <a:cs typeface="Arial"/>
              </a:rPr>
              <a:t>г</a:t>
            </a:r>
            <a:r>
              <a:rPr sz="1700" b="1" spc="25" dirty="0" err="1">
                <a:latin typeface="Arial"/>
                <a:cs typeface="Arial"/>
              </a:rPr>
              <a:t>о</a:t>
            </a:r>
            <a:r>
              <a:rPr sz="1700" b="1" spc="110" dirty="0" err="1">
                <a:latin typeface="Arial"/>
                <a:cs typeface="Arial"/>
              </a:rPr>
              <a:t>г</a:t>
            </a:r>
            <a:r>
              <a:rPr sz="1700" b="1" spc="25" dirty="0" err="1">
                <a:latin typeface="Arial"/>
                <a:cs typeface="Arial"/>
              </a:rPr>
              <a:t>о</a:t>
            </a:r>
            <a:r>
              <a:rPr sz="1700" b="1" spc="40" dirty="0" err="1">
                <a:latin typeface="Arial"/>
                <a:cs typeface="Arial"/>
              </a:rPr>
              <a:t>в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20820000">
            <a:off x="14911853" y="8421352"/>
            <a:ext cx="350373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700" b="1" spc="165" dirty="0">
                <a:latin typeface="Calibri"/>
                <a:cs typeface="Calibri"/>
              </a:rPr>
              <a:t>3</a:t>
            </a:r>
            <a:r>
              <a:rPr sz="1700" b="1" spc="245" dirty="0">
                <a:latin typeface="Calibri"/>
                <a:cs typeface="Calibri"/>
              </a:rPr>
              <a:t>4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 rot="20820000">
            <a:off x="14472605" y="8689671"/>
            <a:ext cx="1353461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700" b="1" spc="254" dirty="0">
                <a:latin typeface="Arial"/>
                <a:cs typeface="Arial"/>
              </a:rPr>
              <a:t>ш</a:t>
            </a:r>
            <a:r>
              <a:rPr sz="1700" b="1" spc="215" dirty="0">
                <a:latin typeface="Arial"/>
                <a:cs typeface="Arial"/>
              </a:rPr>
              <a:t>к</a:t>
            </a:r>
            <a:r>
              <a:rPr sz="1700" b="1" spc="25" dirty="0">
                <a:latin typeface="Arial"/>
                <a:cs typeface="Arial"/>
              </a:rPr>
              <a:t>о</a:t>
            </a:r>
            <a:r>
              <a:rPr sz="1700" b="1" spc="30" dirty="0">
                <a:latin typeface="Arial"/>
                <a:cs typeface="Arial"/>
              </a:rPr>
              <a:t>л</a:t>
            </a:r>
            <a:r>
              <a:rPr sz="1700" b="1" spc="10" dirty="0">
                <a:latin typeface="Arial"/>
                <a:cs typeface="Arial"/>
              </a:rPr>
              <a:t>ь</a:t>
            </a:r>
            <a:r>
              <a:rPr sz="1700" b="1" spc="110" dirty="0">
                <a:latin typeface="Arial"/>
                <a:cs typeface="Arial"/>
              </a:rPr>
              <a:t>н</a:t>
            </a:r>
            <a:r>
              <a:rPr sz="1700" b="1" spc="195" dirty="0">
                <a:latin typeface="Arial"/>
                <a:cs typeface="Arial"/>
              </a:rPr>
              <a:t>и</a:t>
            </a:r>
            <a:r>
              <a:rPr sz="1700" b="1" spc="215" dirty="0">
                <a:latin typeface="Arial"/>
                <a:cs typeface="Arial"/>
              </a:rPr>
              <a:t>к</a:t>
            </a:r>
            <a:r>
              <a:rPr sz="1700" b="1" spc="100" dirty="0">
                <a:latin typeface="Arial"/>
                <a:cs typeface="Arial"/>
              </a:rPr>
              <a:t>а</a:t>
            </a:r>
            <a:endParaRPr sz="17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20820000">
            <a:off x="15089137" y="8978121"/>
            <a:ext cx="25400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700" b="1" spc="125" dirty="0">
                <a:latin typeface="Calibri"/>
                <a:cs typeface="Calibri"/>
              </a:rPr>
              <a:t>2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 rot="20820000">
            <a:off x="14827254" y="9246441"/>
            <a:ext cx="901730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700" b="1" spc="300" dirty="0">
                <a:latin typeface="Arial"/>
                <a:cs typeface="Arial"/>
              </a:rPr>
              <a:t>ж</a:t>
            </a:r>
            <a:r>
              <a:rPr sz="1700" b="1" spc="195" dirty="0">
                <a:latin typeface="Arial"/>
                <a:cs typeface="Arial"/>
              </a:rPr>
              <a:t>и</a:t>
            </a:r>
            <a:r>
              <a:rPr sz="1700" b="1" spc="120" dirty="0">
                <a:latin typeface="Arial"/>
                <a:cs typeface="Arial"/>
              </a:rPr>
              <a:t>т</a:t>
            </a:r>
            <a:r>
              <a:rPr sz="1700" b="1" spc="70" dirty="0">
                <a:latin typeface="Arial"/>
                <a:cs typeface="Arial"/>
              </a:rPr>
              <a:t>е</a:t>
            </a:r>
            <a:r>
              <a:rPr sz="1700" b="1" spc="30" dirty="0">
                <a:latin typeface="Arial"/>
                <a:cs typeface="Arial"/>
              </a:rPr>
              <a:t>л</a:t>
            </a:r>
            <a:r>
              <a:rPr sz="1700" b="1" spc="35" dirty="0">
                <a:latin typeface="Arial"/>
                <a:cs typeface="Arial"/>
              </a:rPr>
              <a:t>я</a:t>
            </a:r>
            <a:endParaRPr sz="17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4788630" y="3898772"/>
            <a:ext cx="3067685" cy="3166745"/>
          </a:xfrm>
          <a:custGeom>
            <a:avLst/>
            <a:gdLst/>
            <a:ahLst/>
            <a:cxnLst/>
            <a:rect l="l" t="t" r="r" b="b"/>
            <a:pathLst>
              <a:path w="3067684" h="3166745">
                <a:moveTo>
                  <a:pt x="99428" y="2694127"/>
                </a:moveTo>
                <a:lnTo>
                  <a:pt x="11734" y="2695511"/>
                </a:lnTo>
                <a:lnTo>
                  <a:pt x="91236" y="2804401"/>
                </a:lnTo>
                <a:lnTo>
                  <a:pt x="99428" y="2694127"/>
                </a:lnTo>
                <a:close/>
              </a:path>
              <a:path w="3067684" h="3166745">
                <a:moveTo>
                  <a:pt x="3067443" y="506920"/>
                </a:moveTo>
                <a:lnTo>
                  <a:pt x="3063163" y="505256"/>
                </a:lnTo>
                <a:lnTo>
                  <a:pt x="3012529" y="492594"/>
                </a:lnTo>
                <a:lnTo>
                  <a:pt x="2961754" y="480771"/>
                </a:lnTo>
                <a:lnTo>
                  <a:pt x="2930487" y="474027"/>
                </a:lnTo>
                <a:lnTo>
                  <a:pt x="2913215" y="470306"/>
                </a:lnTo>
                <a:lnTo>
                  <a:pt x="1627073" y="309232"/>
                </a:lnTo>
                <a:lnTo>
                  <a:pt x="1838782" y="336003"/>
                </a:lnTo>
                <a:lnTo>
                  <a:pt x="2404008" y="409524"/>
                </a:lnTo>
                <a:lnTo>
                  <a:pt x="2656205" y="439686"/>
                </a:lnTo>
                <a:lnTo>
                  <a:pt x="2705709" y="445884"/>
                </a:lnTo>
                <a:lnTo>
                  <a:pt x="2755442" y="452970"/>
                </a:lnTo>
                <a:lnTo>
                  <a:pt x="2805366" y="460946"/>
                </a:lnTo>
                <a:lnTo>
                  <a:pt x="2855391" y="469823"/>
                </a:lnTo>
                <a:lnTo>
                  <a:pt x="2905468" y="479602"/>
                </a:lnTo>
                <a:lnTo>
                  <a:pt x="2955518" y="490283"/>
                </a:lnTo>
                <a:lnTo>
                  <a:pt x="3005480" y="501878"/>
                </a:lnTo>
                <a:lnTo>
                  <a:pt x="3055289" y="514388"/>
                </a:lnTo>
                <a:lnTo>
                  <a:pt x="3053918" y="528840"/>
                </a:lnTo>
                <a:lnTo>
                  <a:pt x="3048431" y="584492"/>
                </a:lnTo>
                <a:lnTo>
                  <a:pt x="3044355" y="624535"/>
                </a:lnTo>
                <a:lnTo>
                  <a:pt x="3039402" y="671957"/>
                </a:lnTo>
                <a:lnTo>
                  <a:pt x="3033611" y="726160"/>
                </a:lnTo>
                <a:lnTo>
                  <a:pt x="3027070" y="785787"/>
                </a:lnTo>
                <a:lnTo>
                  <a:pt x="3019539" y="852627"/>
                </a:lnTo>
                <a:lnTo>
                  <a:pt x="3011297" y="923721"/>
                </a:lnTo>
                <a:lnTo>
                  <a:pt x="3002267" y="999286"/>
                </a:lnTo>
                <a:lnTo>
                  <a:pt x="2995599" y="1053388"/>
                </a:lnTo>
                <a:lnTo>
                  <a:pt x="2732544" y="3154273"/>
                </a:lnTo>
                <a:lnTo>
                  <a:pt x="603313" y="2887345"/>
                </a:lnTo>
                <a:lnTo>
                  <a:pt x="482930" y="2870162"/>
                </a:lnTo>
                <a:lnTo>
                  <a:pt x="311162" y="2842933"/>
                </a:lnTo>
                <a:lnTo>
                  <a:pt x="91236" y="2804401"/>
                </a:lnTo>
                <a:lnTo>
                  <a:pt x="11595" y="2696616"/>
                </a:lnTo>
                <a:lnTo>
                  <a:pt x="19964" y="2613520"/>
                </a:lnTo>
                <a:lnTo>
                  <a:pt x="24892" y="2565120"/>
                </a:lnTo>
                <a:lnTo>
                  <a:pt x="30124" y="2513888"/>
                </a:lnTo>
                <a:lnTo>
                  <a:pt x="35623" y="2460599"/>
                </a:lnTo>
                <a:lnTo>
                  <a:pt x="41300" y="2406015"/>
                </a:lnTo>
                <a:lnTo>
                  <a:pt x="47078" y="2350871"/>
                </a:lnTo>
                <a:lnTo>
                  <a:pt x="52908" y="2295944"/>
                </a:lnTo>
                <a:lnTo>
                  <a:pt x="58712" y="2241981"/>
                </a:lnTo>
                <a:lnTo>
                  <a:pt x="64414" y="2189759"/>
                </a:lnTo>
                <a:lnTo>
                  <a:pt x="69938" y="2140013"/>
                </a:lnTo>
                <a:lnTo>
                  <a:pt x="75234" y="2093506"/>
                </a:lnTo>
                <a:lnTo>
                  <a:pt x="80225" y="2051011"/>
                </a:lnTo>
                <a:lnTo>
                  <a:pt x="89242" y="1977745"/>
                </a:lnTo>
                <a:lnTo>
                  <a:pt x="94056" y="1938388"/>
                </a:lnTo>
                <a:lnTo>
                  <a:pt x="99275" y="1895284"/>
                </a:lnTo>
                <a:lnTo>
                  <a:pt x="104889" y="1848573"/>
                </a:lnTo>
                <a:lnTo>
                  <a:pt x="110896" y="1798345"/>
                </a:lnTo>
                <a:lnTo>
                  <a:pt x="138798" y="1564474"/>
                </a:lnTo>
                <a:lnTo>
                  <a:pt x="144856" y="1514373"/>
                </a:lnTo>
                <a:lnTo>
                  <a:pt x="176009" y="1257719"/>
                </a:lnTo>
                <a:lnTo>
                  <a:pt x="194640" y="1105014"/>
                </a:lnTo>
                <a:lnTo>
                  <a:pt x="206705" y="1006652"/>
                </a:lnTo>
                <a:lnTo>
                  <a:pt x="218287" y="912634"/>
                </a:lnTo>
                <a:lnTo>
                  <a:pt x="223862" y="867702"/>
                </a:lnTo>
                <a:lnTo>
                  <a:pt x="244411" y="702830"/>
                </a:lnTo>
                <a:lnTo>
                  <a:pt x="253936" y="625703"/>
                </a:lnTo>
                <a:lnTo>
                  <a:pt x="259664" y="579132"/>
                </a:lnTo>
                <a:lnTo>
                  <a:pt x="268351" y="508101"/>
                </a:lnTo>
                <a:lnTo>
                  <a:pt x="276364" y="442125"/>
                </a:lnTo>
                <a:lnTo>
                  <a:pt x="289687" y="331647"/>
                </a:lnTo>
                <a:lnTo>
                  <a:pt x="308978" y="170472"/>
                </a:lnTo>
                <a:lnTo>
                  <a:pt x="312064" y="144995"/>
                </a:lnTo>
                <a:lnTo>
                  <a:pt x="351586" y="149758"/>
                </a:lnTo>
                <a:lnTo>
                  <a:pt x="558241" y="175602"/>
                </a:lnTo>
                <a:lnTo>
                  <a:pt x="351586" y="149771"/>
                </a:lnTo>
                <a:lnTo>
                  <a:pt x="558063" y="176314"/>
                </a:lnTo>
                <a:lnTo>
                  <a:pt x="551510" y="204216"/>
                </a:lnTo>
                <a:lnTo>
                  <a:pt x="546100" y="247383"/>
                </a:lnTo>
                <a:lnTo>
                  <a:pt x="1055116" y="304380"/>
                </a:lnTo>
                <a:lnTo>
                  <a:pt x="1069987" y="241147"/>
                </a:lnTo>
                <a:lnTo>
                  <a:pt x="1402626" y="281393"/>
                </a:lnTo>
                <a:lnTo>
                  <a:pt x="1070317" y="239788"/>
                </a:lnTo>
                <a:lnTo>
                  <a:pt x="1070356" y="239636"/>
                </a:lnTo>
                <a:lnTo>
                  <a:pt x="1627073" y="309232"/>
                </a:lnTo>
                <a:lnTo>
                  <a:pt x="2913126" y="470293"/>
                </a:lnTo>
                <a:lnTo>
                  <a:pt x="2910903" y="469811"/>
                </a:lnTo>
                <a:lnTo>
                  <a:pt x="2860027" y="459727"/>
                </a:lnTo>
                <a:lnTo>
                  <a:pt x="2819704" y="452437"/>
                </a:lnTo>
                <a:lnTo>
                  <a:pt x="2758465" y="442277"/>
                </a:lnTo>
                <a:lnTo>
                  <a:pt x="2707919" y="434962"/>
                </a:lnTo>
                <a:lnTo>
                  <a:pt x="2657602" y="428612"/>
                </a:lnTo>
                <a:lnTo>
                  <a:pt x="2001266" y="348551"/>
                </a:lnTo>
                <a:lnTo>
                  <a:pt x="1138974" y="239090"/>
                </a:lnTo>
                <a:lnTo>
                  <a:pt x="1072921" y="228714"/>
                </a:lnTo>
                <a:lnTo>
                  <a:pt x="1076706" y="212648"/>
                </a:lnTo>
                <a:lnTo>
                  <a:pt x="1103401" y="115938"/>
                </a:lnTo>
                <a:lnTo>
                  <a:pt x="1097495" y="46621"/>
                </a:lnTo>
                <a:lnTo>
                  <a:pt x="572592" y="0"/>
                </a:lnTo>
                <a:lnTo>
                  <a:pt x="573087" y="112483"/>
                </a:lnTo>
                <a:lnTo>
                  <a:pt x="561314" y="162496"/>
                </a:lnTo>
                <a:lnTo>
                  <a:pt x="302399" y="132549"/>
                </a:lnTo>
                <a:lnTo>
                  <a:pt x="299389" y="157657"/>
                </a:lnTo>
                <a:lnTo>
                  <a:pt x="293535" y="206997"/>
                </a:lnTo>
                <a:lnTo>
                  <a:pt x="282206" y="301688"/>
                </a:lnTo>
                <a:lnTo>
                  <a:pt x="268376" y="416242"/>
                </a:lnTo>
                <a:lnTo>
                  <a:pt x="260489" y="481114"/>
                </a:lnTo>
                <a:lnTo>
                  <a:pt x="251980" y="550684"/>
                </a:lnTo>
                <a:lnTo>
                  <a:pt x="241503" y="635723"/>
                </a:lnTo>
                <a:lnTo>
                  <a:pt x="229463" y="732726"/>
                </a:lnTo>
                <a:lnTo>
                  <a:pt x="212813" y="866305"/>
                </a:lnTo>
                <a:lnTo>
                  <a:pt x="201510" y="957630"/>
                </a:lnTo>
                <a:lnTo>
                  <a:pt x="189674" y="1053985"/>
                </a:lnTo>
                <a:lnTo>
                  <a:pt x="177431" y="1154023"/>
                </a:lnTo>
                <a:lnTo>
                  <a:pt x="158686" y="1307909"/>
                </a:lnTo>
                <a:lnTo>
                  <a:pt x="127749" y="1563090"/>
                </a:lnTo>
                <a:lnTo>
                  <a:pt x="93840" y="1847189"/>
                </a:lnTo>
                <a:lnTo>
                  <a:pt x="88226" y="1893900"/>
                </a:lnTo>
                <a:lnTo>
                  <a:pt x="83007" y="1937004"/>
                </a:lnTo>
                <a:lnTo>
                  <a:pt x="78193" y="1976361"/>
                </a:lnTo>
                <a:lnTo>
                  <a:pt x="73787" y="2011895"/>
                </a:lnTo>
                <a:lnTo>
                  <a:pt x="69176" y="2049627"/>
                </a:lnTo>
                <a:lnTo>
                  <a:pt x="64249" y="2091601"/>
                </a:lnTo>
                <a:lnTo>
                  <a:pt x="58978" y="2137803"/>
                </a:lnTo>
                <a:lnTo>
                  <a:pt x="53467" y="2187244"/>
                </a:lnTo>
                <a:lnTo>
                  <a:pt x="47790" y="2239187"/>
                </a:lnTo>
                <a:lnTo>
                  <a:pt x="42011" y="2292870"/>
                </a:lnTo>
                <a:lnTo>
                  <a:pt x="36207" y="2347544"/>
                </a:lnTo>
                <a:lnTo>
                  <a:pt x="30429" y="2402459"/>
                </a:lnTo>
                <a:lnTo>
                  <a:pt x="24765" y="2456878"/>
                </a:lnTo>
                <a:lnTo>
                  <a:pt x="19278" y="2510040"/>
                </a:lnTo>
                <a:lnTo>
                  <a:pt x="14046" y="2561209"/>
                </a:lnTo>
                <a:lnTo>
                  <a:pt x="9118" y="2609621"/>
                </a:lnTo>
                <a:lnTo>
                  <a:pt x="4330" y="2656954"/>
                </a:lnTo>
                <a:lnTo>
                  <a:pt x="609" y="2694114"/>
                </a:lnTo>
                <a:lnTo>
                  <a:pt x="0" y="2699664"/>
                </a:lnTo>
                <a:lnTo>
                  <a:pt x="85432" y="2814904"/>
                </a:lnTo>
                <a:lnTo>
                  <a:pt x="87642" y="2815183"/>
                </a:lnTo>
                <a:lnTo>
                  <a:pt x="308152" y="2853791"/>
                </a:lnTo>
                <a:lnTo>
                  <a:pt x="480656" y="2881122"/>
                </a:lnTo>
                <a:lnTo>
                  <a:pt x="601637" y="2898368"/>
                </a:lnTo>
                <a:lnTo>
                  <a:pt x="661962" y="2906217"/>
                </a:lnTo>
                <a:lnTo>
                  <a:pt x="2742209" y="3166732"/>
                </a:lnTo>
                <a:lnTo>
                  <a:pt x="2743593" y="3155658"/>
                </a:lnTo>
                <a:lnTo>
                  <a:pt x="3006636" y="1054773"/>
                </a:lnTo>
                <a:lnTo>
                  <a:pt x="3013303" y="1000671"/>
                </a:lnTo>
                <a:lnTo>
                  <a:pt x="3023793" y="912723"/>
                </a:lnTo>
                <a:lnTo>
                  <a:pt x="3032556" y="836777"/>
                </a:lnTo>
                <a:lnTo>
                  <a:pt x="3040380" y="766965"/>
                </a:lnTo>
                <a:lnTo>
                  <a:pt x="3047225" y="704037"/>
                </a:lnTo>
                <a:lnTo>
                  <a:pt x="3052953" y="649935"/>
                </a:lnTo>
                <a:lnTo>
                  <a:pt x="3057944" y="601662"/>
                </a:lnTo>
                <a:lnTo>
                  <a:pt x="3061766" y="563702"/>
                </a:lnTo>
                <a:lnTo>
                  <a:pt x="3066465" y="515785"/>
                </a:lnTo>
                <a:lnTo>
                  <a:pt x="3067443" y="5069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 rot="420000">
            <a:off x="15601968" y="4796311"/>
            <a:ext cx="1507571" cy="283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sz="3300" b="1" spc="-15" baseline="1262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sz="3300" b="1" spc="-7" baseline="1262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200" b="1" spc="8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места</a:t>
            </a:r>
            <a:r>
              <a:rPr sz="2200" b="1" spc="-12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200" b="1" spc="484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sz="2200" b="1" spc="-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200" b="1" spc="-36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11</a:t>
            </a:r>
            <a:endParaRPr sz="22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 rot="420000">
            <a:off x="15561373" y="5159672"/>
            <a:ext cx="1564392" cy="283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sz="3300" b="1" spc="-22" baseline="1262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sz="2200" b="1" spc="-1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sz="2200" b="1" spc="-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200" b="1" spc="8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места</a:t>
            </a:r>
            <a:r>
              <a:rPr sz="2200" b="1" spc="-12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200" b="1" spc="484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sz="2200" b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200" b="1" spc="27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9</a:t>
            </a:r>
            <a:endParaRPr sz="22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 rot="420000">
            <a:off x="15493825" y="5518901"/>
            <a:ext cx="1609398" cy="283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sz="3300" b="1" spc="-22" baseline="1262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II</a:t>
            </a:r>
            <a:r>
              <a:rPr sz="2200" b="1" spc="-1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sz="2200" b="1" spc="-1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200" b="1" spc="8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места</a:t>
            </a:r>
            <a:r>
              <a:rPr sz="2200" b="1" spc="-12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200" b="1" spc="484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sz="2200" b="1" spc="-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200" b="1" spc="5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7</a:t>
            </a:r>
            <a:endParaRPr sz="22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823037" y="5018534"/>
            <a:ext cx="939165" cy="198755"/>
          </a:xfrm>
          <a:custGeom>
            <a:avLst/>
            <a:gdLst/>
            <a:ahLst/>
            <a:cxnLst/>
            <a:rect l="l" t="t" r="r" b="b"/>
            <a:pathLst>
              <a:path w="939165" h="198754">
                <a:moveTo>
                  <a:pt x="802904" y="198216"/>
                </a:moveTo>
                <a:lnTo>
                  <a:pt x="793502" y="198216"/>
                </a:lnTo>
                <a:lnTo>
                  <a:pt x="788213" y="195867"/>
                </a:lnTo>
                <a:lnTo>
                  <a:pt x="784687" y="190583"/>
                </a:lnTo>
                <a:lnTo>
                  <a:pt x="782034" y="184006"/>
                </a:lnTo>
                <a:lnTo>
                  <a:pt x="781970" y="177154"/>
                </a:lnTo>
                <a:lnTo>
                  <a:pt x="784440" y="170852"/>
                </a:lnTo>
                <a:lnTo>
                  <a:pt x="789388" y="165926"/>
                </a:lnTo>
                <a:lnTo>
                  <a:pt x="862843" y="116610"/>
                </a:lnTo>
                <a:lnTo>
                  <a:pt x="0" y="116610"/>
                </a:lnTo>
                <a:lnTo>
                  <a:pt x="0" y="81385"/>
                </a:lnTo>
                <a:lnTo>
                  <a:pt x="862843" y="81385"/>
                </a:lnTo>
                <a:lnTo>
                  <a:pt x="789388" y="32069"/>
                </a:lnTo>
                <a:lnTo>
                  <a:pt x="784440" y="26896"/>
                </a:lnTo>
                <a:lnTo>
                  <a:pt x="781970" y="20621"/>
                </a:lnTo>
                <a:lnTo>
                  <a:pt x="782034" y="13906"/>
                </a:lnTo>
                <a:lnTo>
                  <a:pt x="784687" y="7412"/>
                </a:lnTo>
                <a:lnTo>
                  <a:pt x="789866" y="2467"/>
                </a:lnTo>
                <a:lnTo>
                  <a:pt x="796146" y="0"/>
                </a:lnTo>
                <a:lnTo>
                  <a:pt x="802867" y="64"/>
                </a:lnTo>
                <a:lnTo>
                  <a:pt x="809368" y="2715"/>
                </a:lnTo>
                <a:lnTo>
                  <a:pt x="930420" y="84320"/>
                </a:lnTo>
                <a:lnTo>
                  <a:pt x="935709" y="87843"/>
                </a:lnTo>
                <a:lnTo>
                  <a:pt x="938647" y="93127"/>
                </a:lnTo>
                <a:lnTo>
                  <a:pt x="938647" y="104868"/>
                </a:lnTo>
                <a:lnTo>
                  <a:pt x="935709" y="110152"/>
                </a:lnTo>
                <a:lnTo>
                  <a:pt x="931008" y="113675"/>
                </a:lnTo>
                <a:lnTo>
                  <a:pt x="809368" y="195280"/>
                </a:lnTo>
                <a:lnTo>
                  <a:pt x="806430" y="197041"/>
                </a:lnTo>
                <a:lnTo>
                  <a:pt x="802904" y="1982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1160" y="5038250"/>
            <a:ext cx="939165" cy="198755"/>
          </a:xfrm>
          <a:custGeom>
            <a:avLst/>
            <a:gdLst/>
            <a:ahLst/>
            <a:cxnLst/>
            <a:rect l="l" t="t" r="r" b="b"/>
            <a:pathLst>
              <a:path w="939164" h="198754">
                <a:moveTo>
                  <a:pt x="135743" y="0"/>
                </a:moveTo>
                <a:lnTo>
                  <a:pt x="145145" y="0"/>
                </a:lnTo>
                <a:lnTo>
                  <a:pt x="150433" y="2348"/>
                </a:lnTo>
                <a:lnTo>
                  <a:pt x="153959" y="7632"/>
                </a:lnTo>
                <a:lnTo>
                  <a:pt x="156613" y="14209"/>
                </a:lnTo>
                <a:lnTo>
                  <a:pt x="156677" y="21061"/>
                </a:lnTo>
                <a:lnTo>
                  <a:pt x="154207" y="27363"/>
                </a:lnTo>
                <a:lnTo>
                  <a:pt x="149258" y="32289"/>
                </a:lnTo>
                <a:lnTo>
                  <a:pt x="75804" y="81605"/>
                </a:lnTo>
                <a:lnTo>
                  <a:pt x="938647" y="81605"/>
                </a:lnTo>
                <a:lnTo>
                  <a:pt x="938647" y="116830"/>
                </a:lnTo>
                <a:lnTo>
                  <a:pt x="75804" y="116830"/>
                </a:lnTo>
                <a:lnTo>
                  <a:pt x="149258" y="166146"/>
                </a:lnTo>
                <a:lnTo>
                  <a:pt x="154207" y="171320"/>
                </a:lnTo>
                <a:lnTo>
                  <a:pt x="156677" y="177594"/>
                </a:lnTo>
                <a:lnTo>
                  <a:pt x="156613" y="184309"/>
                </a:lnTo>
                <a:lnTo>
                  <a:pt x="153959" y="190804"/>
                </a:lnTo>
                <a:lnTo>
                  <a:pt x="148781" y="195748"/>
                </a:lnTo>
                <a:lnTo>
                  <a:pt x="142500" y="198216"/>
                </a:lnTo>
                <a:lnTo>
                  <a:pt x="135779" y="198151"/>
                </a:lnTo>
                <a:lnTo>
                  <a:pt x="129279" y="195500"/>
                </a:lnTo>
                <a:lnTo>
                  <a:pt x="8226" y="113895"/>
                </a:lnTo>
                <a:lnTo>
                  <a:pt x="2938" y="110372"/>
                </a:lnTo>
                <a:lnTo>
                  <a:pt x="0" y="105089"/>
                </a:lnTo>
                <a:lnTo>
                  <a:pt x="0" y="93347"/>
                </a:lnTo>
                <a:lnTo>
                  <a:pt x="2938" y="88063"/>
                </a:lnTo>
                <a:lnTo>
                  <a:pt x="7639" y="84540"/>
                </a:lnTo>
                <a:lnTo>
                  <a:pt x="129279" y="2935"/>
                </a:lnTo>
                <a:lnTo>
                  <a:pt x="132217" y="1174"/>
                </a:lnTo>
                <a:lnTo>
                  <a:pt x="1357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62454" y="6679486"/>
            <a:ext cx="815340" cy="517525"/>
          </a:xfrm>
          <a:custGeom>
            <a:avLst/>
            <a:gdLst/>
            <a:ahLst/>
            <a:cxnLst/>
            <a:rect l="l" t="t" r="r" b="b"/>
            <a:pathLst>
              <a:path w="815339" h="517525">
                <a:moveTo>
                  <a:pt x="67905" y="346489"/>
                </a:moveTo>
                <a:lnTo>
                  <a:pt x="75944" y="341614"/>
                </a:lnTo>
                <a:lnTo>
                  <a:pt x="81684" y="340880"/>
                </a:lnTo>
                <a:lnTo>
                  <a:pt x="87439" y="343571"/>
                </a:lnTo>
                <a:lnTo>
                  <a:pt x="93118" y="347819"/>
                </a:lnTo>
                <a:lnTo>
                  <a:pt x="96725" y="353645"/>
                </a:lnTo>
                <a:lnTo>
                  <a:pt x="97881" y="360315"/>
                </a:lnTo>
                <a:lnTo>
                  <a:pt x="96203" y="367093"/>
                </a:lnTo>
                <a:lnTo>
                  <a:pt x="58960" y="447346"/>
                </a:lnTo>
                <a:lnTo>
                  <a:pt x="796781" y="0"/>
                </a:lnTo>
                <a:lnTo>
                  <a:pt x="815043" y="30121"/>
                </a:lnTo>
                <a:lnTo>
                  <a:pt x="77223" y="477467"/>
                </a:lnTo>
                <a:lnTo>
                  <a:pt x="165601" y="481554"/>
                </a:lnTo>
                <a:lnTo>
                  <a:pt x="172516" y="483412"/>
                </a:lnTo>
                <a:lnTo>
                  <a:pt x="177881" y="487497"/>
                </a:lnTo>
                <a:lnTo>
                  <a:pt x="181307" y="493272"/>
                </a:lnTo>
                <a:lnTo>
                  <a:pt x="182405" y="500202"/>
                </a:lnTo>
                <a:lnTo>
                  <a:pt x="180540" y="507115"/>
                </a:lnTo>
                <a:lnTo>
                  <a:pt x="176449" y="512481"/>
                </a:lnTo>
                <a:lnTo>
                  <a:pt x="170669" y="515910"/>
                </a:lnTo>
                <a:lnTo>
                  <a:pt x="163736" y="517014"/>
                </a:lnTo>
                <a:lnTo>
                  <a:pt x="17915" y="509993"/>
                </a:lnTo>
                <a:lnTo>
                  <a:pt x="11566" y="509723"/>
                </a:lnTo>
                <a:lnTo>
                  <a:pt x="6314" y="506728"/>
                </a:lnTo>
                <a:lnTo>
                  <a:pt x="226" y="496687"/>
                </a:lnTo>
                <a:lnTo>
                  <a:pt x="0" y="490646"/>
                </a:lnTo>
                <a:lnTo>
                  <a:pt x="2193" y="485196"/>
                </a:lnTo>
                <a:lnTo>
                  <a:pt x="63899" y="352350"/>
                </a:lnTo>
                <a:lnTo>
                  <a:pt x="65498" y="349321"/>
                </a:lnTo>
                <a:lnTo>
                  <a:pt x="67905" y="34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831914" y="6735876"/>
            <a:ext cx="810260" cy="523875"/>
          </a:xfrm>
          <a:custGeom>
            <a:avLst/>
            <a:gdLst/>
            <a:ahLst/>
            <a:cxnLst/>
            <a:rect l="l" t="t" r="r" b="b"/>
            <a:pathLst>
              <a:path w="810259" h="523875">
                <a:moveTo>
                  <a:pt x="639025" y="522835"/>
                </a:moveTo>
                <a:lnTo>
                  <a:pt x="631038" y="517875"/>
                </a:lnTo>
                <a:lnTo>
                  <a:pt x="627784" y="513089"/>
                </a:lnTo>
                <a:lnTo>
                  <a:pt x="627577" y="506741"/>
                </a:lnTo>
                <a:lnTo>
                  <a:pt x="628792" y="499753"/>
                </a:lnTo>
                <a:lnTo>
                  <a:pt x="632353" y="493898"/>
                </a:lnTo>
                <a:lnTo>
                  <a:pt x="637776" y="489848"/>
                </a:lnTo>
                <a:lnTo>
                  <a:pt x="644579" y="488274"/>
                </a:lnTo>
                <a:lnTo>
                  <a:pt x="732996" y="485131"/>
                </a:lnTo>
                <a:lnTo>
                  <a:pt x="0" y="29924"/>
                </a:lnTo>
                <a:lnTo>
                  <a:pt x="18583" y="0"/>
                </a:lnTo>
                <a:lnTo>
                  <a:pt x="751580" y="455207"/>
                </a:lnTo>
                <a:lnTo>
                  <a:pt x="715197" y="374561"/>
                </a:lnTo>
                <a:lnTo>
                  <a:pt x="713722" y="367555"/>
                </a:lnTo>
                <a:lnTo>
                  <a:pt x="714934" y="360922"/>
                </a:lnTo>
                <a:lnTo>
                  <a:pt x="718531" y="355251"/>
                </a:lnTo>
                <a:lnTo>
                  <a:pt x="724212" y="351134"/>
                </a:lnTo>
                <a:lnTo>
                  <a:pt x="731220" y="349665"/>
                </a:lnTo>
                <a:lnTo>
                  <a:pt x="737857" y="350882"/>
                </a:lnTo>
                <a:lnTo>
                  <a:pt x="743533" y="354483"/>
                </a:lnTo>
                <a:lnTo>
                  <a:pt x="747656" y="360164"/>
                </a:lnTo>
                <a:lnTo>
                  <a:pt x="807440" y="493353"/>
                </a:lnTo>
                <a:lnTo>
                  <a:pt x="810074" y="499135"/>
                </a:lnTo>
                <a:lnTo>
                  <a:pt x="646065" y="523751"/>
                </a:lnTo>
                <a:lnTo>
                  <a:pt x="642640" y="523697"/>
                </a:lnTo>
                <a:lnTo>
                  <a:pt x="639025" y="5228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819214" y="2735900"/>
            <a:ext cx="835660" cy="487680"/>
          </a:xfrm>
          <a:custGeom>
            <a:avLst/>
            <a:gdLst/>
            <a:ahLst/>
            <a:cxnLst/>
            <a:rect l="l" t="t" r="r" b="b"/>
            <a:pathLst>
              <a:path w="835659" h="487679">
                <a:moveTo>
                  <a:pt x="760834" y="174731"/>
                </a:moveTo>
                <a:lnTo>
                  <a:pt x="752579" y="179233"/>
                </a:lnTo>
                <a:lnTo>
                  <a:pt x="746812" y="179703"/>
                </a:lnTo>
                <a:lnTo>
                  <a:pt x="741187" y="176753"/>
                </a:lnTo>
                <a:lnTo>
                  <a:pt x="735708" y="172249"/>
                </a:lnTo>
                <a:lnTo>
                  <a:pt x="732371" y="166263"/>
                </a:lnTo>
                <a:lnTo>
                  <a:pt x="731522" y="159548"/>
                </a:lnTo>
                <a:lnTo>
                  <a:pt x="733508" y="152854"/>
                </a:lnTo>
                <a:lnTo>
                  <a:pt x="774385" y="74390"/>
                </a:lnTo>
                <a:lnTo>
                  <a:pt x="16865" y="487501"/>
                </a:lnTo>
                <a:lnTo>
                  <a:pt x="0" y="456575"/>
                </a:lnTo>
                <a:lnTo>
                  <a:pt x="757520" y="43464"/>
                </a:lnTo>
                <a:lnTo>
                  <a:pt x="669421" y="35337"/>
                </a:lnTo>
                <a:lnTo>
                  <a:pt x="662599" y="33164"/>
                </a:lnTo>
                <a:lnTo>
                  <a:pt x="657426" y="28838"/>
                </a:lnTo>
                <a:lnTo>
                  <a:pt x="654268" y="22912"/>
                </a:lnTo>
                <a:lnTo>
                  <a:pt x="653488" y="15939"/>
                </a:lnTo>
                <a:lnTo>
                  <a:pt x="655667" y="9119"/>
                </a:lnTo>
                <a:lnTo>
                  <a:pt x="659999" y="3946"/>
                </a:lnTo>
                <a:lnTo>
                  <a:pt x="665931" y="784"/>
                </a:lnTo>
                <a:lnTo>
                  <a:pt x="672907" y="0"/>
                </a:lnTo>
                <a:lnTo>
                  <a:pt x="818254" y="13686"/>
                </a:lnTo>
                <a:lnTo>
                  <a:pt x="824584" y="14247"/>
                </a:lnTo>
                <a:lnTo>
                  <a:pt x="829693" y="17479"/>
                </a:lnTo>
                <a:lnTo>
                  <a:pt x="835315" y="27788"/>
                </a:lnTo>
                <a:lnTo>
                  <a:pt x="835265" y="33833"/>
                </a:lnTo>
                <a:lnTo>
                  <a:pt x="832825" y="39176"/>
                </a:lnTo>
                <a:lnTo>
                  <a:pt x="765103" y="169059"/>
                </a:lnTo>
                <a:lnTo>
                  <a:pt x="763367" y="172012"/>
                </a:lnTo>
                <a:lnTo>
                  <a:pt x="760834" y="1747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59902" y="2820467"/>
            <a:ext cx="821690" cy="508634"/>
          </a:xfrm>
          <a:custGeom>
            <a:avLst/>
            <a:gdLst/>
            <a:ahLst/>
            <a:cxnLst/>
            <a:rect l="l" t="t" r="r" b="b"/>
            <a:pathLst>
              <a:path w="821689" h="508635">
                <a:moveTo>
                  <a:pt x="170427" y="775"/>
                </a:moveTo>
                <a:lnTo>
                  <a:pt x="178532" y="5541"/>
                </a:lnTo>
                <a:lnTo>
                  <a:pt x="181900" y="10246"/>
                </a:lnTo>
                <a:lnTo>
                  <a:pt x="182261" y="16588"/>
                </a:lnTo>
                <a:lnTo>
                  <a:pt x="181214" y="23603"/>
                </a:lnTo>
                <a:lnTo>
                  <a:pt x="177795" y="29542"/>
                </a:lnTo>
                <a:lnTo>
                  <a:pt x="172471" y="33722"/>
                </a:lnTo>
                <a:lnTo>
                  <a:pt x="165708" y="35460"/>
                </a:lnTo>
                <a:lnTo>
                  <a:pt x="77392" y="40732"/>
                </a:lnTo>
                <a:lnTo>
                  <a:pt x="821148" y="478140"/>
                </a:lnTo>
                <a:lnTo>
                  <a:pt x="803291" y="508504"/>
                </a:lnTo>
                <a:lnTo>
                  <a:pt x="59535" y="71096"/>
                </a:lnTo>
                <a:lnTo>
                  <a:pt x="97851" y="150841"/>
                </a:lnTo>
                <a:lnTo>
                  <a:pt x="99495" y="157810"/>
                </a:lnTo>
                <a:lnTo>
                  <a:pt x="98443" y="164471"/>
                </a:lnTo>
                <a:lnTo>
                  <a:pt x="94983" y="170226"/>
                </a:lnTo>
                <a:lnTo>
                  <a:pt x="89404" y="174479"/>
                </a:lnTo>
                <a:lnTo>
                  <a:pt x="82433" y="176116"/>
                </a:lnTo>
                <a:lnTo>
                  <a:pt x="75769" y="175059"/>
                </a:lnTo>
                <a:lnTo>
                  <a:pt x="70008" y="171597"/>
                </a:lnTo>
                <a:lnTo>
                  <a:pt x="65749" y="166016"/>
                </a:lnTo>
                <a:lnTo>
                  <a:pt x="2773" y="34308"/>
                </a:lnTo>
                <a:lnTo>
                  <a:pt x="0" y="28590"/>
                </a:lnTo>
                <a:lnTo>
                  <a:pt x="163367" y="28"/>
                </a:lnTo>
                <a:lnTo>
                  <a:pt x="166793" y="0"/>
                </a:lnTo>
                <a:lnTo>
                  <a:pt x="170427" y="7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C:\Users\zavarnicinanv\Desktop\Форум 19-02-21\Грамоты для презентации\Скриншот 26-04-2021 131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7" y="-28616"/>
            <a:ext cx="4085926" cy="310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zavarnicinanv\Desktop\Форум 19-02-21\Грамоты для презентации\Скриншот 26-04-2021 131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14" y="0"/>
            <a:ext cx="2276480" cy="304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zavarnicinanv\Desktop\Форум 19-02-21\Грамоты для презентации\Скриншот 26-04-2021 132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957" y="0"/>
            <a:ext cx="2123302" cy="300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zavarnicinanv\Desktop\2021 Конкурсы\материалы для презентации фото\79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062" y="7187060"/>
            <a:ext cx="4411237" cy="308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zavarnicinanv\Desktop\2021 Конкурсы\материалы для презентации фото\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847" y="7187060"/>
            <a:ext cx="3962411" cy="308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93CCF-093D-4E75-9AE4-DEF990895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65" y="411978"/>
            <a:ext cx="17753734" cy="677108"/>
          </a:xfrm>
        </p:spPr>
        <p:txBody>
          <a:bodyPr/>
          <a:lstStyle/>
          <a:p>
            <a:pPr algn="ctr"/>
            <a:r>
              <a:rPr lang="ru-RU" sz="4400" b="1" spc="-26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роли дизайнера наградных документов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67D82D-5942-4F0A-997A-C396AE089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D93E6B-74C3-43FE-9651-7612AF2C7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693" y="4104876"/>
            <a:ext cx="4075847" cy="50725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AA523D-BEA9-417C-96EF-BC8F07F8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0" y="4402904"/>
            <a:ext cx="3324206" cy="47525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EB022C-82AB-4085-9E8E-EA34DB440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88" y="6281639"/>
            <a:ext cx="5071763" cy="35933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572765-D031-251B-EC49-AD9CE5389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49" y="2035866"/>
            <a:ext cx="3052090" cy="42307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E091A-4214-A846-DEB9-0904F453B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72" y="2035228"/>
            <a:ext cx="3037960" cy="42628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BE36BD-67F9-CCD5-F6E0-6E1D73EA6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733" y="2035228"/>
            <a:ext cx="3037960" cy="42628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346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0" y="495300"/>
            <a:ext cx="147827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endParaRPr sz="3600" b="1" spc="-265" dirty="0"/>
          </a:p>
        </p:txBody>
      </p:sp>
      <p:sp>
        <p:nvSpPr>
          <p:cNvPr id="5" name="Google Shape;66;g252aa63ca75_0_88">
            <a:extLst>
              <a:ext uri="{FF2B5EF4-FFF2-40B4-BE49-F238E27FC236}">
                <a16:creationId xmlns:a16="http://schemas.microsoft.com/office/drawing/2014/main" id="{075B5A04-F091-81CB-5A28-E09F49A1A6CE}"/>
              </a:ext>
            </a:extLst>
          </p:cNvPr>
          <p:cNvSpPr txBox="1"/>
          <p:nvPr/>
        </p:nvSpPr>
        <p:spPr>
          <a:xfrm>
            <a:off x="4598350" y="1485400"/>
            <a:ext cx="9750000" cy="33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ru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курса </a:t>
            </a:r>
            <a:endParaRPr sz="4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 algn="ctr"/>
            <a:r>
              <a:rPr lang="ru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“Цифровое портфолио – </a:t>
            </a:r>
          </a:p>
          <a:p>
            <a:pPr algn="ctr"/>
            <a:r>
              <a:rPr lang="ru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имиджевая составляющая современного педагога”</a:t>
            </a:r>
            <a:endParaRPr sz="4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</p:txBody>
      </p:sp>
      <p:pic>
        <p:nvPicPr>
          <p:cNvPr id="7" name="Google Shape;67;g252aa63ca75_0_88">
            <a:extLst>
              <a:ext uri="{FF2B5EF4-FFF2-40B4-BE49-F238E27FC236}">
                <a16:creationId xmlns:a16="http://schemas.microsoft.com/office/drawing/2014/main" id="{36312D99-DBC4-157C-ACE1-B19C39AEC1B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7777" y="5453777"/>
            <a:ext cx="13049250" cy="447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45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0" y="495300"/>
            <a:ext cx="147827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endParaRPr sz="3600" b="1" spc="-265" dirty="0"/>
          </a:p>
        </p:txBody>
      </p:sp>
      <p:sp>
        <p:nvSpPr>
          <p:cNvPr id="5" name="Google Shape;117;p3">
            <a:extLst>
              <a:ext uri="{FF2B5EF4-FFF2-40B4-BE49-F238E27FC236}">
                <a16:creationId xmlns:a16="http://schemas.microsoft.com/office/drawing/2014/main" id="{2F1780FF-B5A4-6AAB-4912-0DD137C21129}"/>
              </a:ext>
            </a:extLst>
          </p:cNvPr>
          <p:cNvSpPr txBox="1">
            <a:spLocks/>
          </p:cNvSpPr>
          <p:nvPr/>
        </p:nvSpPr>
        <p:spPr>
          <a:xfrm>
            <a:off x="5585778" y="657166"/>
            <a:ext cx="7116444" cy="71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rmAutofit fontScale="25000" lnSpcReduction="20000"/>
          </a:bodyPr>
          <a:lstStyle>
            <a:lvl1pPr>
              <a:defRPr sz="8000" b="0" i="0">
                <a:solidFill>
                  <a:srgbClr val="D94944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algn="ctr"/>
            <a:br>
              <a:rPr lang="ru-RU" sz="6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ru-RU" sz="17600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НОВИЗНА</a:t>
            </a:r>
            <a:r>
              <a:rPr lang="ru-RU" sz="17600" kern="0" dirty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6" name="Google Shape;118;p3">
            <a:extLst>
              <a:ext uri="{FF2B5EF4-FFF2-40B4-BE49-F238E27FC236}">
                <a16:creationId xmlns:a16="http://schemas.microsoft.com/office/drawing/2014/main" id="{200EBE60-D568-52FF-E4E1-0CD6E4AF8414}"/>
              </a:ext>
            </a:extLst>
          </p:cNvPr>
          <p:cNvSpPr txBox="1">
            <a:spLocks/>
          </p:cNvSpPr>
          <p:nvPr/>
        </p:nvSpPr>
        <p:spPr>
          <a:xfrm>
            <a:off x="1007096" y="2263052"/>
            <a:ext cx="16657504" cy="764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buSzPct val="88452"/>
            </a:pPr>
            <a:endParaRPr lang="ru-RU" sz="4400" kern="0" dirty="0">
              <a:solidFill>
                <a:sysClr val="windowText" lastClr="000000"/>
              </a:solidFill>
              <a:highlight>
                <a:srgbClr val="FF00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buSzPts val="486"/>
            </a:pPr>
            <a:endParaRPr lang="ru-RU" sz="3600" kern="0" dirty="0">
              <a:solidFill>
                <a:sysClr val="windowText" lastClr="000000"/>
              </a:solidFill>
              <a:sym typeface="Arial"/>
            </a:endParaRPr>
          </a:p>
          <a:p>
            <a:pPr algn="just">
              <a:buSzPts val="486"/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        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Заключается в  разработке вариативной модели цифрового пространства, отвечающего индивидуальным запросам обучающихся, с учетом психологического (экзистенциального), профессионального и экономического факторов </a:t>
            </a:r>
          </a:p>
          <a:p>
            <a:pPr algn="just">
              <a:buSzPts val="486"/>
            </a:pPr>
            <a:endParaRPr lang="ru-RU" sz="3600" kern="0" dirty="0">
              <a:solidFill>
                <a:sysClr val="windowText" lastClr="000000"/>
              </a:solidFill>
              <a:latin typeface="Goudy Old Style" panose="02020502050305020303" pitchFamily="18" charset="0"/>
              <a:sym typeface="Times New Roman"/>
            </a:endParaRPr>
          </a:p>
          <a:p>
            <a:pPr>
              <a:spcBef>
                <a:spcPts val="2400"/>
              </a:spcBef>
              <a:buSzPct val="88452"/>
            </a:pPr>
            <a:r>
              <a:rPr lang="ru-RU" sz="4400" kern="0" dirty="0">
                <a:solidFill>
                  <a:sysClr val="windowText" lastClr="000000"/>
                </a:solidFill>
                <a:highlight>
                  <a:srgbClr val="FF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>
              <a:spcBef>
                <a:spcPts val="2400"/>
              </a:spcBef>
              <a:buSzPct val="88452"/>
            </a:pPr>
            <a:r>
              <a:rPr lang="ru-RU" sz="4400" kern="0" dirty="0">
                <a:solidFill>
                  <a:sysClr val="windowText" lastClr="000000"/>
                </a:solidFill>
                <a:highlight>
                  <a:srgbClr val="FF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  </a:t>
            </a:r>
          </a:p>
          <a:p>
            <a:pPr>
              <a:spcBef>
                <a:spcPts val="2400"/>
              </a:spcBef>
              <a:spcAft>
                <a:spcPts val="2400"/>
              </a:spcAft>
              <a:buSzPct val="88452"/>
            </a:pPr>
            <a:endParaRPr lang="ru-RU" sz="4400" kern="0" dirty="0">
              <a:solidFill>
                <a:sysClr val="windowText" lastClr="000000"/>
              </a:solidFill>
              <a:highlight>
                <a:srgbClr val="FF00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119;p3">
            <a:extLst>
              <a:ext uri="{FF2B5EF4-FFF2-40B4-BE49-F238E27FC236}">
                <a16:creationId xmlns:a16="http://schemas.microsoft.com/office/drawing/2014/main" id="{11B5AC40-F794-9507-12E5-B3814A3B3C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48349" y="6756720"/>
            <a:ext cx="7460147" cy="353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0;p3">
            <a:extLst>
              <a:ext uri="{FF2B5EF4-FFF2-40B4-BE49-F238E27FC236}">
                <a16:creationId xmlns:a16="http://schemas.microsoft.com/office/drawing/2014/main" id="{CC93205C-0949-D0A1-2829-D0A6792226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56718"/>
            <a:ext cx="6767736" cy="353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1;p3">
            <a:extLst>
              <a:ext uri="{FF2B5EF4-FFF2-40B4-BE49-F238E27FC236}">
                <a16:creationId xmlns:a16="http://schemas.microsoft.com/office/drawing/2014/main" id="{29725B37-D225-D0BA-476F-C00221EBBA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08496" y="6706193"/>
            <a:ext cx="4679503" cy="363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E4A80B-7AD0-E14D-5713-915BFE2D44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27" y="1532604"/>
            <a:ext cx="1861642" cy="18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14A72-6B6D-10CE-4187-1155B1A2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Google Shape;145;g252e8f7110a_1_4">
            <a:extLst>
              <a:ext uri="{FF2B5EF4-FFF2-40B4-BE49-F238E27FC236}">
                <a16:creationId xmlns:a16="http://schemas.microsoft.com/office/drawing/2014/main" id="{CF57C689-416D-525A-4050-5557CC138A8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3000" y="1972200"/>
            <a:ext cx="8157100" cy="71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3;g252e8f7110a_1_4">
            <a:extLst>
              <a:ext uri="{FF2B5EF4-FFF2-40B4-BE49-F238E27FC236}">
                <a16:creationId xmlns:a16="http://schemas.microsoft.com/office/drawing/2014/main" id="{695AC356-E2E1-1B3C-EE3D-4BE2BE9BAD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750" y="72258"/>
            <a:ext cx="7810500" cy="18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4;g252e8f7110a_1_4">
            <a:extLst>
              <a:ext uri="{FF2B5EF4-FFF2-40B4-BE49-F238E27FC236}">
                <a16:creationId xmlns:a16="http://schemas.microsoft.com/office/drawing/2014/main" id="{02E5463D-AAD7-3328-6886-A6F04E9D863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4650" y="1772139"/>
            <a:ext cx="6308200" cy="7949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254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93CCF-093D-4E75-9AE4-DEF990895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65" y="411978"/>
            <a:ext cx="17753734" cy="923330"/>
          </a:xfrm>
        </p:spPr>
        <p:txBody>
          <a:bodyPr/>
          <a:lstStyle/>
          <a:p>
            <a:r>
              <a:rPr lang="ru-RU" sz="6000" b="1" spc="-26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Эффективные практики необходимо транслировать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67D82D-5942-4F0A-997A-C396AE089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EB911B47-2894-4447-A8DD-FC887F370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91" y="2258637"/>
            <a:ext cx="3762235" cy="53176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EDE8EECF-6B35-44E6-AA6A-94CA38369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400" y="1724268"/>
            <a:ext cx="4656920" cy="61391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ADC75AC3-5A36-439C-A419-60CFAEDF04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7" y="1724268"/>
            <a:ext cx="4400550" cy="6226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83BCF4-2362-E2B2-5DEB-7CD145E92E20}"/>
              </a:ext>
            </a:extLst>
          </p:cNvPr>
          <p:cNvSpPr txBox="1"/>
          <p:nvPr/>
        </p:nvSpPr>
        <p:spPr>
          <a:xfrm>
            <a:off x="2447256" y="8713230"/>
            <a:ext cx="14545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Страница педагога на портале «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Инфоурок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https://infourok.ru/user/malisheva-natalya-mihaylovna5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AA347-0B26-EFAC-9013-0AE84690F9A9}"/>
              </a:ext>
            </a:extLst>
          </p:cNvPr>
          <p:cNvSpPr txBox="1"/>
          <p:nvPr/>
        </p:nvSpPr>
        <p:spPr>
          <a:xfrm>
            <a:off x="2879304" y="9146490"/>
            <a:ext cx="12529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Ссылка на открытое воспитательное мероприятие: </a:t>
            </a:r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https://disk.yandex.ru/i/ixBMkyPA4EZmig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2BD6C-DB32-6CD8-B22F-F797EF8A634A}"/>
              </a:ext>
            </a:extLst>
          </p:cNvPr>
          <p:cNvSpPr txBox="1"/>
          <p:nvPr/>
        </p:nvSpPr>
        <p:spPr>
          <a:xfrm>
            <a:off x="3455368" y="9543625"/>
            <a:ext cx="12529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Ссылка на командную конкурсную работу: </a:t>
            </a:r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https://disk.yandex.ru/i/pKPpo6JG7AkAVg</a:t>
            </a:r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 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78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52aa63ca75_0_3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ru" sz="3200" b="1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                  </a:t>
            </a:r>
            <a:endParaRPr sz="1400" dirty="0"/>
          </a:p>
          <a:p>
            <a:pPr>
              <a:lnSpc>
                <a:spcPct val="200000"/>
              </a:lnSpc>
            </a:pPr>
            <a:r>
              <a:rPr lang="ru" sz="3200" b="1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ru" sz="32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ОБЩИЕ СВЕДЕНИЯ ОБ УЧАСТНИКЕ</a:t>
            </a:r>
            <a:endParaRPr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r>
              <a:rPr lang="ru" sz="2400" b="1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endParaRPr sz="2400" b="1" dirty="0">
              <a:solidFill>
                <a:srgbClr val="494429"/>
              </a:solidFill>
              <a:latin typeface="Goudy Old Style" panose="02020502050305020303" pitchFamily="18" charset="0"/>
              <a:ea typeface="Calibri"/>
              <a:cs typeface="Calibri"/>
              <a:sym typeface="Calibri"/>
            </a:endParaRPr>
          </a:p>
          <a:p>
            <a:endParaRPr sz="2400" b="1" dirty="0">
              <a:solidFill>
                <a:srgbClr val="4944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              Ф.И.О.: Малышева Наталья Михайловна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              Должность: учитель начальных классов 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              Образовательная организация: МБОУ «Андринская СОШ»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              Образование: Лесосибирский педагогический институт (филиал СФУ), 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              Педагогическое образование (бакалавриат)</a:t>
            </a:r>
          </a:p>
          <a:p>
            <a:pPr>
              <a:lnSpc>
                <a:spcPct val="150000"/>
              </a:lnSpc>
            </a:pP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rPr>
              <a:t>                Московский педагогически государственный университет,</a:t>
            </a:r>
          </a:p>
          <a:p>
            <a:pPr>
              <a:lnSpc>
                <a:spcPct val="150000"/>
              </a:lnSpc>
            </a:pP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rPr>
              <a:t>                 Проектирование образовательного опыта (магистратура)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               Общий стаж/ стаж в ОО:  6 лет/ 4,5 года 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               Контактная информация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Эл. почта: </a:t>
            </a:r>
            <a:r>
              <a:rPr lang="ru" sz="2400" b="1" u="sng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nataxavangard@yandex.ru</a:t>
            </a: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" sz="2400" b="1" dirty="0">
                <a:solidFill>
                  <a:srgbClr val="494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</p:txBody>
      </p:sp>
      <p:grpSp>
        <p:nvGrpSpPr>
          <p:cNvPr id="73" name="Google Shape;73;g252aa63ca75_0_32"/>
          <p:cNvGrpSpPr/>
          <p:nvPr/>
        </p:nvGrpSpPr>
        <p:grpSpPr>
          <a:xfrm rot="5400000">
            <a:off x="8799868" y="1110521"/>
            <a:ext cx="295152" cy="872278"/>
            <a:chOff x="13050108" y="8196641"/>
            <a:chExt cx="253365" cy="714399"/>
          </a:xfrm>
        </p:grpSpPr>
        <p:pic>
          <p:nvPicPr>
            <p:cNvPr id="74" name="Google Shape;74;g252aa63ca75_0_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50197" y="8678169"/>
              <a:ext cx="252720" cy="2328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g252aa63ca75_0_32"/>
            <p:cNvSpPr/>
            <p:nvPr/>
          </p:nvSpPr>
          <p:spPr>
            <a:xfrm>
              <a:off x="13067690" y="8214487"/>
              <a:ext cx="217805" cy="517525"/>
            </a:xfrm>
            <a:custGeom>
              <a:avLst/>
              <a:gdLst/>
              <a:ahLst/>
              <a:cxnLst/>
              <a:rect l="l" t="t" r="r" b="b"/>
              <a:pathLst>
                <a:path w="217805" h="517525" extrusionOk="0">
                  <a:moveTo>
                    <a:pt x="209565" y="517218"/>
                  </a:moveTo>
                  <a:lnTo>
                    <a:pt x="17657" y="517218"/>
                  </a:lnTo>
                  <a:lnTo>
                    <a:pt x="8168" y="517218"/>
                  </a:lnTo>
                  <a:lnTo>
                    <a:pt x="392" y="509575"/>
                  </a:lnTo>
                  <a:lnTo>
                    <a:pt x="0" y="497380"/>
                  </a:lnTo>
                  <a:lnTo>
                    <a:pt x="0" y="110500"/>
                  </a:lnTo>
                  <a:lnTo>
                    <a:pt x="8568" y="67529"/>
                  </a:lnTo>
                  <a:lnTo>
                    <a:pt x="31922" y="32401"/>
                  </a:lnTo>
                  <a:lnTo>
                    <a:pt x="66531" y="8697"/>
                  </a:lnTo>
                  <a:lnTo>
                    <a:pt x="108867" y="0"/>
                  </a:lnTo>
                  <a:lnTo>
                    <a:pt x="151202" y="8697"/>
                  </a:lnTo>
                  <a:lnTo>
                    <a:pt x="185811" y="32401"/>
                  </a:lnTo>
                  <a:lnTo>
                    <a:pt x="209165" y="67529"/>
                  </a:lnTo>
                  <a:lnTo>
                    <a:pt x="217734" y="110500"/>
                  </a:lnTo>
                  <a:lnTo>
                    <a:pt x="217734" y="497380"/>
                  </a:lnTo>
                  <a:lnTo>
                    <a:pt x="217344" y="509575"/>
                  </a:lnTo>
                  <a:lnTo>
                    <a:pt x="209565" y="517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g252aa63ca75_0_32"/>
            <p:cNvSpPr/>
            <p:nvPr/>
          </p:nvSpPr>
          <p:spPr>
            <a:xfrm>
              <a:off x="13050108" y="8196641"/>
              <a:ext cx="253365" cy="553084"/>
            </a:xfrm>
            <a:custGeom>
              <a:avLst/>
              <a:gdLst/>
              <a:ahLst/>
              <a:cxnLst/>
              <a:rect l="l" t="t" r="r" b="b"/>
              <a:pathLst>
                <a:path w="253365" h="553084" extrusionOk="0">
                  <a:moveTo>
                    <a:pt x="217655" y="552910"/>
                  </a:moveTo>
                  <a:lnTo>
                    <a:pt x="35239" y="552910"/>
                  </a:lnTo>
                  <a:lnTo>
                    <a:pt x="21828" y="550221"/>
                  </a:lnTo>
                  <a:lnTo>
                    <a:pt x="10780" y="542861"/>
                  </a:lnTo>
                  <a:lnTo>
                    <a:pt x="3176" y="531892"/>
                  </a:lnTo>
                  <a:lnTo>
                    <a:pt x="94" y="518374"/>
                  </a:lnTo>
                  <a:lnTo>
                    <a:pt x="0" y="128345"/>
                  </a:lnTo>
                  <a:lnTo>
                    <a:pt x="9952" y="78435"/>
                  </a:lnTo>
                  <a:lnTo>
                    <a:pt x="37077" y="37634"/>
                  </a:lnTo>
                  <a:lnTo>
                    <a:pt x="77276" y="10101"/>
                  </a:lnTo>
                  <a:lnTo>
                    <a:pt x="126448" y="0"/>
                  </a:lnTo>
                  <a:lnTo>
                    <a:pt x="175621" y="10101"/>
                  </a:lnTo>
                  <a:lnTo>
                    <a:pt x="212983" y="35691"/>
                  </a:lnTo>
                  <a:lnTo>
                    <a:pt x="126448" y="35691"/>
                  </a:lnTo>
                  <a:lnTo>
                    <a:pt x="90917" y="42972"/>
                  </a:lnTo>
                  <a:lnTo>
                    <a:pt x="61902" y="62829"/>
                  </a:lnTo>
                  <a:lnTo>
                    <a:pt x="42338" y="92281"/>
                  </a:lnTo>
                  <a:lnTo>
                    <a:pt x="35163" y="128345"/>
                  </a:lnTo>
                  <a:lnTo>
                    <a:pt x="35239" y="517218"/>
                  </a:lnTo>
                  <a:lnTo>
                    <a:pt x="252837" y="517218"/>
                  </a:lnTo>
                  <a:lnTo>
                    <a:pt x="252800" y="518374"/>
                  </a:lnTo>
                  <a:lnTo>
                    <a:pt x="249718" y="531892"/>
                  </a:lnTo>
                  <a:lnTo>
                    <a:pt x="242114" y="542861"/>
                  </a:lnTo>
                  <a:lnTo>
                    <a:pt x="231066" y="550221"/>
                  </a:lnTo>
                  <a:lnTo>
                    <a:pt x="217655" y="552910"/>
                  </a:lnTo>
                  <a:close/>
                </a:path>
                <a:path w="253365" h="553084" extrusionOk="0">
                  <a:moveTo>
                    <a:pt x="252837" y="517218"/>
                  </a:moveTo>
                  <a:lnTo>
                    <a:pt x="217658" y="517218"/>
                  </a:lnTo>
                  <a:lnTo>
                    <a:pt x="217734" y="128345"/>
                  </a:lnTo>
                  <a:lnTo>
                    <a:pt x="210560" y="92279"/>
                  </a:lnTo>
                  <a:lnTo>
                    <a:pt x="190996" y="62828"/>
                  </a:lnTo>
                  <a:lnTo>
                    <a:pt x="161980" y="42972"/>
                  </a:lnTo>
                  <a:lnTo>
                    <a:pt x="126448" y="35691"/>
                  </a:lnTo>
                  <a:lnTo>
                    <a:pt x="212983" y="35691"/>
                  </a:lnTo>
                  <a:lnTo>
                    <a:pt x="215819" y="37634"/>
                  </a:lnTo>
                  <a:lnTo>
                    <a:pt x="242944" y="78435"/>
                  </a:lnTo>
                  <a:lnTo>
                    <a:pt x="252895" y="128345"/>
                  </a:lnTo>
                  <a:lnTo>
                    <a:pt x="252837" y="517218"/>
                  </a:lnTo>
                  <a:close/>
                </a:path>
              </a:pathLst>
            </a:custGeom>
            <a:solidFill>
              <a:srgbClr val="13110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" name="Google Shape;77;g252aa63ca75_0_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050108" y="8196641"/>
              <a:ext cx="252895" cy="2174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78;g252aa63ca75_0_32"/>
            <p:cNvSpPr/>
            <p:nvPr/>
          </p:nvSpPr>
          <p:spPr>
            <a:xfrm>
              <a:off x="13067847" y="8396210"/>
              <a:ext cx="84455" cy="335915"/>
            </a:xfrm>
            <a:custGeom>
              <a:avLst/>
              <a:gdLst/>
              <a:ahLst/>
              <a:cxnLst/>
              <a:rect l="l" t="t" r="r" b="b"/>
              <a:pathLst>
                <a:path w="84455" h="335915" extrusionOk="0">
                  <a:moveTo>
                    <a:pt x="76264" y="335495"/>
                  </a:moveTo>
                  <a:lnTo>
                    <a:pt x="17600" y="335495"/>
                  </a:lnTo>
                  <a:lnTo>
                    <a:pt x="7947" y="335495"/>
                  </a:lnTo>
                  <a:lnTo>
                    <a:pt x="97" y="327593"/>
                  </a:lnTo>
                  <a:lnTo>
                    <a:pt x="0" y="314679"/>
                  </a:lnTo>
                  <a:lnTo>
                    <a:pt x="0" y="7989"/>
                  </a:lnTo>
                  <a:lnTo>
                    <a:pt x="7871" y="0"/>
                  </a:lnTo>
                  <a:lnTo>
                    <a:pt x="76340" y="0"/>
                  </a:lnTo>
                  <a:lnTo>
                    <a:pt x="84211" y="7989"/>
                  </a:lnTo>
                  <a:lnTo>
                    <a:pt x="84192" y="317795"/>
                  </a:lnTo>
                  <a:lnTo>
                    <a:pt x="84114" y="327593"/>
                  </a:lnTo>
                  <a:lnTo>
                    <a:pt x="76264" y="3354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g252aa63ca75_0_32"/>
            <p:cNvSpPr/>
            <p:nvPr/>
          </p:nvSpPr>
          <p:spPr>
            <a:xfrm>
              <a:off x="13050263" y="8378365"/>
              <a:ext cx="119380" cy="371475"/>
            </a:xfrm>
            <a:custGeom>
              <a:avLst/>
              <a:gdLst/>
              <a:ahLst/>
              <a:cxnLst/>
              <a:rect l="l" t="t" r="r" b="b"/>
              <a:pathLst>
                <a:path w="119380" h="371475" extrusionOk="0">
                  <a:moveTo>
                    <a:pt x="84190" y="371183"/>
                  </a:moveTo>
                  <a:lnTo>
                    <a:pt x="35182" y="371183"/>
                  </a:lnTo>
                  <a:lnTo>
                    <a:pt x="21563" y="368408"/>
                  </a:lnTo>
                  <a:lnTo>
                    <a:pt x="10418" y="360831"/>
                  </a:lnTo>
                  <a:lnTo>
                    <a:pt x="2863" y="349580"/>
                  </a:lnTo>
                  <a:lnTo>
                    <a:pt x="18" y="335780"/>
                  </a:lnTo>
                  <a:lnTo>
                    <a:pt x="0" y="35691"/>
                  </a:lnTo>
                  <a:lnTo>
                    <a:pt x="2763" y="21798"/>
                  </a:lnTo>
                  <a:lnTo>
                    <a:pt x="10298" y="10453"/>
                  </a:lnTo>
                  <a:lnTo>
                    <a:pt x="21476" y="2804"/>
                  </a:lnTo>
                  <a:lnTo>
                    <a:pt x="35163" y="0"/>
                  </a:lnTo>
                  <a:lnTo>
                    <a:pt x="84211" y="0"/>
                  </a:lnTo>
                  <a:lnTo>
                    <a:pt x="97899" y="2805"/>
                  </a:lnTo>
                  <a:lnTo>
                    <a:pt x="109076" y="10454"/>
                  </a:lnTo>
                  <a:lnTo>
                    <a:pt x="116611" y="21799"/>
                  </a:lnTo>
                  <a:lnTo>
                    <a:pt x="119372" y="35691"/>
                  </a:lnTo>
                  <a:lnTo>
                    <a:pt x="35166" y="35691"/>
                  </a:lnTo>
                  <a:lnTo>
                    <a:pt x="35185" y="335492"/>
                  </a:lnTo>
                  <a:lnTo>
                    <a:pt x="119356" y="335492"/>
                  </a:lnTo>
                  <a:lnTo>
                    <a:pt x="119353" y="335780"/>
                  </a:lnTo>
                  <a:lnTo>
                    <a:pt x="116508" y="349581"/>
                  </a:lnTo>
                  <a:lnTo>
                    <a:pt x="108954" y="360832"/>
                  </a:lnTo>
                  <a:lnTo>
                    <a:pt x="97808" y="368408"/>
                  </a:lnTo>
                  <a:lnTo>
                    <a:pt x="84190" y="371183"/>
                  </a:lnTo>
                  <a:close/>
                </a:path>
                <a:path w="119380" h="371475" extrusionOk="0">
                  <a:moveTo>
                    <a:pt x="119356" y="335492"/>
                  </a:moveTo>
                  <a:lnTo>
                    <a:pt x="84192" y="335492"/>
                  </a:lnTo>
                  <a:lnTo>
                    <a:pt x="84211" y="35691"/>
                  </a:lnTo>
                  <a:lnTo>
                    <a:pt x="119372" y="35691"/>
                  </a:lnTo>
                  <a:lnTo>
                    <a:pt x="119356" y="335492"/>
                  </a:lnTo>
                  <a:close/>
                </a:path>
              </a:pathLst>
            </a:custGeom>
            <a:solidFill>
              <a:srgbClr val="13110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" name="Google Shape;80;g252aa63ca75_0_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9173" y="5712020"/>
            <a:ext cx="5548830" cy="457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252aa63ca75_0_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60423" y="-121730"/>
            <a:ext cx="4944543" cy="5121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1FBE9E-68A6-77CA-19A1-A120474A7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497" y="6975065"/>
            <a:ext cx="3266673" cy="328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CC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5608" y="188509"/>
            <a:ext cx="9188185" cy="97847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6250" b="1" spc="-35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Коллективные дела</a:t>
            </a:r>
            <a:endParaRPr sz="625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03923" y="512254"/>
            <a:ext cx="674370" cy="658495"/>
          </a:xfrm>
          <a:custGeom>
            <a:avLst/>
            <a:gdLst/>
            <a:ahLst/>
            <a:cxnLst/>
            <a:rect l="l" t="t" r="r" b="b"/>
            <a:pathLst>
              <a:path w="674370" h="658494">
                <a:moveTo>
                  <a:pt x="17590" y="397951"/>
                </a:moveTo>
                <a:lnTo>
                  <a:pt x="0" y="390778"/>
                </a:lnTo>
                <a:lnTo>
                  <a:pt x="5723" y="383073"/>
                </a:lnTo>
                <a:lnTo>
                  <a:pt x="7248" y="378405"/>
                </a:lnTo>
                <a:lnTo>
                  <a:pt x="30624" y="329233"/>
                </a:lnTo>
                <a:lnTo>
                  <a:pt x="65118" y="288393"/>
                </a:lnTo>
                <a:lnTo>
                  <a:pt x="103542" y="259593"/>
                </a:lnTo>
                <a:lnTo>
                  <a:pt x="145025" y="242264"/>
                </a:lnTo>
                <a:lnTo>
                  <a:pt x="189523" y="235881"/>
                </a:lnTo>
                <a:lnTo>
                  <a:pt x="236987" y="239916"/>
                </a:lnTo>
                <a:lnTo>
                  <a:pt x="280122" y="252418"/>
                </a:lnTo>
                <a:lnTo>
                  <a:pt x="285356" y="250076"/>
                </a:lnTo>
                <a:lnTo>
                  <a:pt x="318966" y="202118"/>
                </a:lnTo>
                <a:lnTo>
                  <a:pt x="354751" y="168359"/>
                </a:lnTo>
                <a:lnTo>
                  <a:pt x="408676" y="137426"/>
                </a:lnTo>
                <a:lnTo>
                  <a:pt x="469888" y="128280"/>
                </a:lnTo>
                <a:lnTo>
                  <a:pt x="479256" y="128580"/>
                </a:lnTo>
                <a:lnTo>
                  <a:pt x="483177" y="125295"/>
                </a:lnTo>
                <a:lnTo>
                  <a:pt x="497163" y="88800"/>
                </a:lnTo>
                <a:lnTo>
                  <a:pt x="524952" y="35666"/>
                </a:lnTo>
                <a:lnTo>
                  <a:pt x="541681" y="8479"/>
                </a:lnTo>
                <a:lnTo>
                  <a:pt x="542360" y="6314"/>
                </a:lnTo>
                <a:lnTo>
                  <a:pt x="548369" y="3406"/>
                </a:lnTo>
                <a:lnTo>
                  <a:pt x="553237" y="1797"/>
                </a:lnTo>
                <a:lnTo>
                  <a:pt x="557978" y="0"/>
                </a:lnTo>
                <a:lnTo>
                  <a:pt x="558555" y="4915"/>
                </a:lnTo>
                <a:lnTo>
                  <a:pt x="561240" y="10825"/>
                </a:lnTo>
                <a:lnTo>
                  <a:pt x="558811" y="15464"/>
                </a:lnTo>
                <a:lnTo>
                  <a:pt x="551853" y="28405"/>
                </a:lnTo>
                <a:lnTo>
                  <a:pt x="544014" y="42157"/>
                </a:lnTo>
                <a:lnTo>
                  <a:pt x="536263" y="55944"/>
                </a:lnTo>
                <a:lnTo>
                  <a:pt x="529029" y="69994"/>
                </a:lnTo>
                <a:lnTo>
                  <a:pt x="522408" y="84625"/>
                </a:lnTo>
                <a:lnTo>
                  <a:pt x="516268" y="99560"/>
                </a:lnTo>
                <a:lnTo>
                  <a:pt x="510299" y="114730"/>
                </a:lnTo>
                <a:lnTo>
                  <a:pt x="504193" y="130067"/>
                </a:lnTo>
                <a:lnTo>
                  <a:pt x="633266" y="182699"/>
                </a:lnTo>
                <a:lnTo>
                  <a:pt x="636885" y="185328"/>
                </a:lnTo>
                <a:lnTo>
                  <a:pt x="651763" y="201205"/>
                </a:lnTo>
                <a:lnTo>
                  <a:pt x="567119" y="166689"/>
                </a:lnTo>
                <a:lnTo>
                  <a:pt x="535972" y="157340"/>
                </a:lnTo>
                <a:lnTo>
                  <a:pt x="503917" y="150234"/>
                </a:lnTo>
                <a:lnTo>
                  <a:pt x="497525" y="148917"/>
                </a:lnTo>
                <a:lnTo>
                  <a:pt x="495307" y="152692"/>
                </a:lnTo>
                <a:lnTo>
                  <a:pt x="494524" y="156985"/>
                </a:lnTo>
                <a:lnTo>
                  <a:pt x="474589" y="148856"/>
                </a:lnTo>
                <a:lnTo>
                  <a:pt x="398794" y="163986"/>
                </a:lnTo>
                <a:lnTo>
                  <a:pt x="359704" y="189150"/>
                </a:lnTo>
                <a:lnTo>
                  <a:pt x="325948" y="222070"/>
                </a:lnTo>
                <a:lnTo>
                  <a:pt x="302126" y="259763"/>
                </a:lnTo>
                <a:lnTo>
                  <a:pt x="313196" y="267329"/>
                </a:lnTo>
                <a:lnTo>
                  <a:pt x="318700" y="271195"/>
                </a:lnTo>
                <a:lnTo>
                  <a:pt x="324080" y="275227"/>
                </a:lnTo>
                <a:lnTo>
                  <a:pt x="344156" y="293835"/>
                </a:lnTo>
                <a:lnTo>
                  <a:pt x="346879" y="297478"/>
                </a:lnTo>
                <a:lnTo>
                  <a:pt x="272312" y="267072"/>
                </a:lnTo>
                <a:lnTo>
                  <a:pt x="227172" y="257130"/>
                </a:lnTo>
                <a:lnTo>
                  <a:pt x="183222" y="254610"/>
                </a:lnTo>
                <a:lnTo>
                  <a:pt x="140574" y="262579"/>
                </a:lnTo>
                <a:lnTo>
                  <a:pt x="99340" y="284102"/>
                </a:lnTo>
                <a:lnTo>
                  <a:pt x="52555" y="327324"/>
                </a:lnTo>
                <a:lnTo>
                  <a:pt x="21094" y="382694"/>
                </a:lnTo>
                <a:lnTo>
                  <a:pt x="19051" y="388372"/>
                </a:lnTo>
                <a:lnTo>
                  <a:pt x="17590" y="397951"/>
                </a:lnTo>
                <a:close/>
              </a:path>
              <a:path w="674370" h="658494">
                <a:moveTo>
                  <a:pt x="633266" y="182699"/>
                </a:moveTo>
                <a:lnTo>
                  <a:pt x="504193" y="130067"/>
                </a:lnTo>
                <a:lnTo>
                  <a:pt x="527977" y="135942"/>
                </a:lnTo>
                <a:lnTo>
                  <a:pt x="539791" y="138984"/>
                </a:lnTo>
                <a:lnTo>
                  <a:pt x="596240" y="159496"/>
                </a:lnTo>
                <a:lnTo>
                  <a:pt x="633266" y="182699"/>
                </a:lnTo>
                <a:close/>
              </a:path>
              <a:path w="674370" h="658494">
                <a:moveTo>
                  <a:pt x="606218" y="366770"/>
                </a:moveTo>
                <a:lnTo>
                  <a:pt x="563952" y="349535"/>
                </a:lnTo>
                <a:lnTo>
                  <a:pt x="596224" y="349514"/>
                </a:lnTo>
                <a:lnTo>
                  <a:pt x="624961" y="332549"/>
                </a:lnTo>
                <a:lnTo>
                  <a:pt x="647051" y="302337"/>
                </a:lnTo>
                <a:lnTo>
                  <a:pt x="654964" y="271293"/>
                </a:lnTo>
                <a:lnTo>
                  <a:pt x="653898" y="244416"/>
                </a:lnTo>
                <a:lnTo>
                  <a:pt x="643625" y="220633"/>
                </a:lnTo>
                <a:lnTo>
                  <a:pt x="623943" y="198907"/>
                </a:lnTo>
                <a:lnTo>
                  <a:pt x="596671" y="179978"/>
                </a:lnTo>
                <a:lnTo>
                  <a:pt x="567119" y="166689"/>
                </a:lnTo>
                <a:lnTo>
                  <a:pt x="651763" y="201205"/>
                </a:lnTo>
                <a:lnTo>
                  <a:pt x="656965" y="206755"/>
                </a:lnTo>
                <a:lnTo>
                  <a:pt x="669104" y="230616"/>
                </a:lnTo>
                <a:lnTo>
                  <a:pt x="673750" y="257017"/>
                </a:lnTo>
                <a:lnTo>
                  <a:pt x="671349" y="286064"/>
                </a:lnTo>
                <a:lnTo>
                  <a:pt x="665181" y="307320"/>
                </a:lnTo>
                <a:lnTo>
                  <a:pt x="655388" y="326017"/>
                </a:lnTo>
                <a:lnTo>
                  <a:pt x="642192" y="342410"/>
                </a:lnTo>
                <a:lnTo>
                  <a:pt x="625811" y="356755"/>
                </a:lnTo>
                <a:lnTo>
                  <a:pt x="606218" y="366770"/>
                </a:lnTo>
                <a:close/>
              </a:path>
              <a:path w="674370" h="658494">
                <a:moveTo>
                  <a:pt x="552583" y="367050"/>
                </a:moveTo>
                <a:lnTo>
                  <a:pt x="499928" y="324204"/>
                </a:lnTo>
                <a:lnTo>
                  <a:pt x="480107" y="290278"/>
                </a:lnTo>
                <a:lnTo>
                  <a:pt x="469119" y="252464"/>
                </a:lnTo>
                <a:lnTo>
                  <a:pt x="466428" y="211185"/>
                </a:lnTo>
                <a:lnTo>
                  <a:pt x="467453" y="197655"/>
                </a:lnTo>
                <a:lnTo>
                  <a:pt x="469330" y="184160"/>
                </a:lnTo>
                <a:lnTo>
                  <a:pt x="471561" y="170671"/>
                </a:lnTo>
                <a:lnTo>
                  <a:pt x="473650" y="157155"/>
                </a:lnTo>
                <a:lnTo>
                  <a:pt x="474029" y="154393"/>
                </a:lnTo>
                <a:lnTo>
                  <a:pt x="474334" y="151194"/>
                </a:lnTo>
                <a:lnTo>
                  <a:pt x="474589" y="148856"/>
                </a:lnTo>
                <a:lnTo>
                  <a:pt x="494524" y="156985"/>
                </a:lnTo>
                <a:lnTo>
                  <a:pt x="491281" y="174976"/>
                </a:lnTo>
                <a:lnTo>
                  <a:pt x="489846" y="183582"/>
                </a:lnTo>
                <a:lnTo>
                  <a:pt x="488570" y="192201"/>
                </a:lnTo>
                <a:lnTo>
                  <a:pt x="487056" y="230236"/>
                </a:lnTo>
                <a:lnTo>
                  <a:pt x="493278" y="265932"/>
                </a:lnTo>
                <a:lnTo>
                  <a:pt x="507818" y="298941"/>
                </a:lnTo>
                <a:lnTo>
                  <a:pt x="531257" y="328915"/>
                </a:lnTo>
                <a:lnTo>
                  <a:pt x="563952" y="349535"/>
                </a:lnTo>
                <a:lnTo>
                  <a:pt x="606218" y="366770"/>
                </a:lnTo>
                <a:lnTo>
                  <a:pt x="603061" y="368384"/>
                </a:lnTo>
                <a:lnTo>
                  <a:pt x="577941" y="371860"/>
                </a:lnTo>
                <a:lnTo>
                  <a:pt x="552583" y="367050"/>
                </a:lnTo>
                <a:close/>
              </a:path>
              <a:path w="674370" h="658494">
                <a:moveTo>
                  <a:pt x="199685" y="652276"/>
                </a:moveTo>
                <a:lnTo>
                  <a:pt x="186621" y="638747"/>
                </a:lnTo>
                <a:lnTo>
                  <a:pt x="178318" y="617526"/>
                </a:lnTo>
                <a:lnTo>
                  <a:pt x="174693" y="593787"/>
                </a:lnTo>
                <a:lnTo>
                  <a:pt x="174674" y="570215"/>
                </a:lnTo>
                <a:lnTo>
                  <a:pt x="177539" y="546788"/>
                </a:lnTo>
                <a:lnTo>
                  <a:pt x="182563" y="523486"/>
                </a:lnTo>
                <a:lnTo>
                  <a:pt x="190007" y="492699"/>
                </a:lnTo>
                <a:lnTo>
                  <a:pt x="197379" y="461870"/>
                </a:lnTo>
                <a:lnTo>
                  <a:pt x="214800" y="401114"/>
                </a:lnTo>
                <a:lnTo>
                  <a:pt x="239193" y="341131"/>
                </a:lnTo>
                <a:lnTo>
                  <a:pt x="252404" y="312177"/>
                </a:lnTo>
                <a:lnTo>
                  <a:pt x="265629" y="282795"/>
                </a:lnTo>
                <a:lnTo>
                  <a:pt x="266920" y="279795"/>
                </a:lnTo>
                <a:lnTo>
                  <a:pt x="268677" y="276985"/>
                </a:lnTo>
                <a:lnTo>
                  <a:pt x="270797" y="272287"/>
                </a:lnTo>
                <a:lnTo>
                  <a:pt x="271146" y="270598"/>
                </a:lnTo>
                <a:lnTo>
                  <a:pt x="272312" y="267072"/>
                </a:lnTo>
                <a:lnTo>
                  <a:pt x="346879" y="297478"/>
                </a:lnTo>
                <a:lnTo>
                  <a:pt x="347244" y="297966"/>
                </a:lnTo>
                <a:lnTo>
                  <a:pt x="293512" y="276056"/>
                </a:lnTo>
                <a:lnTo>
                  <a:pt x="290158" y="276452"/>
                </a:lnTo>
                <a:lnTo>
                  <a:pt x="241662" y="372389"/>
                </a:lnTo>
                <a:lnTo>
                  <a:pt x="245436" y="374131"/>
                </a:lnTo>
                <a:lnTo>
                  <a:pt x="241429" y="383451"/>
                </a:lnTo>
                <a:lnTo>
                  <a:pt x="238624" y="389794"/>
                </a:lnTo>
                <a:lnTo>
                  <a:pt x="233521" y="402084"/>
                </a:lnTo>
                <a:lnTo>
                  <a:pt x="222588" y="441124"/>
                </a:lnTo>
                <a:lnTo>
                  <a:pt x="207586" y="500323"/>
                </a:lnTo>
                <a:lnTo>
                  <a:pt x="195795" y="550831"/>
                </a:lnTo>
                <a:lnTo>
                  <a:pt x="193267" y="571828"/>
                </a:lnTo>
                <a:lnTo>
                  <a:pt x="193313" y="592946"/>
                </a:lnTo>
                <a:lnTo>
                  <a:pt x="196592" y="614193"/>
                </a:lnTo>
                <a:lnTo>
                  <a:pt x="201566" y="627937"/>
                </a:lnTo>
                <a:lnTo>
                  <a:pt x="208990" y="636265"/>
                </a:lnTo>
                <a:lnTo>
                  <a:pt x="248503" y="652377"/>
                </a:lnTo>
                <a:lnTo>
                  <a:pt x="239912" y="655394"/>
                </a:lnTo>
                <a:lnTo>
                  <a:pt x="217464" y="657897"/>
                </a:lnTo>
                <a:lnTo>
                  <a:pt x="199685" y="652276"/>
                </a:lnTo>
                <a:close/>
              </a:path>
              <a:path w="674370" h="658494">
                <a:moveTo>
                  <a:pt x="248503" y="652377"/>
                </a:moveTo>
                <a:lnTo>
                  <a:pt x="208990" y="636265"/>
                </a:lnTo>
                <a:lnTo>
                  <a:pt x="219508" y="639381"/>
                </a:lnTo>
                <a:lnTo>
                  <a:pt x="233762" y="637489"/>
                </a:lnTo>
                <a:lnTo>
                  <a:pt x="279003" y="617963"/>
                </a:lnTo>
                <a:lnTo>
                  <a:pt x="313509" y="583529"/>
                </a:lnTo>
                <a:lnTo>
                  <a:pt x="332150" y="548620"/>
                </a:lnTo>
                <a:lnTo>
                  <a:pt x="347956" y="512046"/>
                </a:lnTo>
                <a:lnTo>
                  <a:pt x="365836" y="441668"/>
                </a:lnTo>
                <a:lnTo>
                  <a:pt x="366374" y="405547"/>
                </a:lnTo>
                <a:lnTo>
                  <a:pt x="361625" y="368741"/>
                </a:lnTo>
                <a:lnTo>
                  <a:pt x="339638" y="317205"/>
                </a:lnTo>
                <a:lnTo>
                  <a:pt x="298770" y="279489"/>
                </a:lnTo>
                <a:lnTo>
                  <a:pt x="293512" y="276056"/>
                </a:lnTo>
                <a:lnTo>
                  <a:pt x="347244" y="297966"/>
                </a:lnTo>
                <a:lnTo>
                  <a:pt x="359970" y="314991"/>
                </a:lnTo>
                <a:lnTo>
                  <a:pt x="371694" y="338804"/>
                </a:lnTo>
                <a:lnTo>
                  <a:pt x="379502" y="365382"/>
                </a:lnTo>
                <a:lnTo>
                  <a:pt x="384812" y="406100"/>
                </a:lnTo>
                <a:lnTo>
                  <a:pt x="383624" y="445962"/>
                </a:lnTo>
                <a:lnTo>
                  <a:pt x="376439" y="485133"/>
                </a:lnTo>
                <a:lnTo>
                  <a:pt x="363755" y="523779"/>
                </a:lnTo>
                <a:lnTo>
                  <a:pt x="347608" y="563190"/>
                </a:lnTo>
                <a:lnTo>
                  <a:pt x="325672" y="599680"/>
                </a:lnTo>
                <a:lnTo>
                  <a:pt x="287264" y="634499"/>
                </a:lnTo>
                <a:lnTo>
                  <a:pt x="264665" y="646702"/>
                </a:lnTo>
                <a:lnTo>
                  <a:pt x="248503" y="652377"/>
                </a:lnTo>
                <a:close/>
              </a:path>
              <a:path w="674370" h="658494">
                <a:moveTo>
                  <a:pt x="241662" y="372389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60716" y="722424"/>
            <a:ext cx="573405" cy="630555"/>
          </a:xfrm>
          <a:custGeom>
            <a:avLst/>
            <a:gdLst/>
            <a:ahLst/>
            <a:cxnLst/>
            <a:rect l="l" t="t" r="r" b="b"/>
            <a:pathLst>
              <a:path w="573405" h="630555">
                <a:moveTo>
                  <a:pt x="316029" y="614763"/>
                </a:moveTo>
                <a:lnTo>
                  <a:pt x="307824" y="630211"/>
                </a:lnTo>
                <a:lnTo>
                  <a:pt x="301271" y="624239"/>
                </a:lnTo>
                <a:lnTo>
                  <a:pt x="296058" y="621929"/>
                </a:lnTo>
                <a:lnTo>
                  <a:pt x="254090" y="596336"/>
                </a:lnTo>
                <a:lnTo>
                  <a:pt x="219733" y="560866"/>
                </a:lnTo>
                <a:lnTo>
                  <a:pt x="196799" y="522929"/>
                </a:lnTo>
                <a:lnTo>
                  <a:pt x="184685" y="483269"/>
                </a:lnTo>
                <a:lnTo>
                  <a:pt x="182904" y="441878"/>
                </a:lnTo>
                <a:lnTo>
                  <a:pt x="190967" y="398750"/>
                </a:lnTo>
                <a:lnTo>
                  <a:pt x="206412" y="360389"/>
                </a:lnTo>
                <a:lnTo>
                  <a:pt x="204741" y="355370"/>
                </a:lnTo>
                <a:lnTo>
                  <a:pt x="163763" y="320039"/>
                </a:lnTo>
                <a:lnTo>
                  <a:pt x="136030" y="284054"/>
                </a:lnTo>
                <a:lnTo>
                  <a:pt x="112560" y="231706"/>
                </a:lnTo>
                <a:lnTo>
                  <a:pt x="108513" y="203839"/>
                </a:lnTo>
                <a:lnTo>
                  <a:pt x="109774" y="174733"/>
                </a:lnTo>
                <a:lnTo>
                  <a:pt x="110910" y="166174"/>
                </a:lnTo>
                <a:lnTo>
                  <a:pt x="108252" y="162270"/>
                </a:lnTo>
                <a:lnTo>
                  <a:pt x="52437" y="131446"/>
                </a:lnTo>
                <a:lnTo>
                  <a:pt x="6295" y="97628"/>
                </a:lnTo>
                <a:lnTo>
                  <a:pt x="4368" y="96801"/>
                </a:lnTo>
                <a:lnTo>
                  <a:pt x="2248" y="91019"/>
                </a:lnTo>
                <a:lnTo>
                  <a:pt x="1216" y="86405"/>
                </a:lnTo>
                <a:lnTo>
                  <a:pt x="0" y="81889"/>
                </a:lnTo>
                <a:lnTo>
                  <a:pt x="4568" y="81824"/>
                </a:lnTo>
                <a:lnTo>
                  <a:pt x="10245" y="79920"/>
                </a:lnTo>
                <a:lnTo>
                  <a:pt x="14284" y="82584"/>
                </a:lnTo>
                <a:lnTo>
                  <a:pt x="25535" y="90182"/>
                </a:lnTo>
                <a:lnTo>
                  <a:pt x="37451" y="98664"/>
                </a:lnTo>
                <a:lnTo>
                  <a:pt x="49407" y="107070"/>
                </a:lnTo>
                <a:lnTo>
                  <a:pt x="61651" y="115026"/>
                </a:lnTo>
                <a:lnTo>
                  <a:pt x="74485" y="122474"/>
                </a:lnTo>
                <a:lnTo>
                  <a:pt x="87643" y="129511"/>
                </a:lnTo>
                <a:lnTo>
                  <a:pt x="101034" y="136412"/>
                </a:lnTo>
                <a:lnTo>
                  <a:pt x="114564" y="143456"/>
                </a:lnTo>
                <a:lnTo>
                  <a:pt x="174766" y="30102"/>
                </a:lnTo>
                <a:lnTo>
                  <a:pt x="177513" y="27033"/>
                </a:lnTo>
                <a:lnTo>
                  <a:pt x="193465" y="14891"/>
                </a:lnTo>
                <a:lnTo>
                  <a:pt x="153986" y="89227"/>
                </a:lnTo>
                <a:lnTo>
                  <a:pt x="142538" y="116896"/>
                </a:lnTo>
                <a:lnTo>
                  <a:pt x="133068" y="145610"/>
                </a:lnTo>
                <a:lnTo>
                  <a:pt x="131271" y="151345"/>
                </a:lnTo>
                <a:lnTo>
                  <a:pt x="134536" y="153735"/>
                </a:lnTo>
                <a:lnTo>
                  <a:pt x="138408" y="154857"/>
                </a:lnTo>
                <a:lnTo>
                  <a:pt x="129110" y="172364"/>
                </a:lnTo>
                <a:lnTo>
                  <a:pt x="127798" y="214590"/>
                </a:lnTo>
                <a:lnTo>
                  <a:pt x="144725" y="262610"/>
                </a:lnTo>
                <a:lnTo>
                  <a:pt x="175361" y="307644"/>
                </a:lnTo>
                <a:lnTo>
                  <a:pt x="215180" y="340911"/>
                </a:lnTo>
                <a:lnTo>
                  <a:pt x="220518" y="334696"/>
                </a:lnTo>
                <a:lnTo>
                  <a:pt x="225681" y="328191"/>
                </a:lnTo>
                <a:lnTo>
                  <a:pt x="231402" y="322245"/>
                </a:lnTo>
                <a:lnTo>
                  <a:pt x="250341" y="305597"/>
                </a:lnTo>
                <a:lnTo>
                  <a:pt x="253938" y="303444"/>
                </a:lnTo>
                <a:lnTo>
                  <a:pt x="219159" y="368929"/>
                </a:lnTo>
                <a:lnTo>
                  <a:pt x="205882" y="409370"/>
                </a:lnTo>
                <a:lnTo>
                  <a:pt x="199533" y="449420"/>
                </a:lnTo>
                <a:lnTo>
                  <a:pt x="202941" y="489265"/>
                </a:lnTo>
                <a:lnTo>
                  <a:pt x="218932" y="529092"/>
                </a:lnTo>
                <a:lnTo>
                  <a:pt x="254348" y="576053"/>
                </a:lnTo>
                <a:lnTo>
                  <a:pt x="302333" y="610112"/>
                </a:lnTo>
                <a:lnTo>
                  <a:pt x="307363" y="612521"/>
                </a:lnTo>
                <a:lnTo>
                  <a:pt x="316029" y="614763"/>
                </a:lnTo>
                <a:close/>
              </a:path>
              <a:path w="573405" h="630555">
                <a:moveTo>
                  <a:pt x="174766" y="30102"/>
                </a:moveTo>
                <a:lnTo>
                  <a:pt x="114564" y="143456"/>
                </a:lnTo>
                <a:lnTo>
                  <a:pt x="122144" y="122208"/>
                </a:lnTo>
                <a:lnTo>
                  <a:pt x="126024" y="111665"/>
                </a:lnTo>
                <a:lnTo>
                  <a:pt x="150050" y="61855"/>
                </a:lnTo>
                <a:lnTo>
                  <a:pt x="174766" y="30102"/>
                </a:lnTo>
                <a:close/>
              </a:path>
              <a:path w="573405" h="630555">
                <a:moveTo>
                  <a:pt x="341400" y="72252"/>
                </a:moveTo>
                <a:lnTo>
                  <a:pt x="321687" y="109370"/>
                </a:lnTo>
                <a:lnTo>
                  <a:pt x="324629" y="79785"/>
                </a:lnTo>
                <a:lnTo>
                  <a:pt x="311680" y="51844"/>
                </a:lnTo>
                <a:lnTo>
                  <a:pt x="285949" y="28747"/>
                </a:lnTo>
                <a:lnTo>
                  <a:pt x="258154" y="18566"/>
                </a:lnTo>
                <a:lnTo>
                  <a:pt x="233362" y="17008"/>
                </a:lnTo>
                <a:lnTo>
                  <a:pt x="210569" y="24183"/>
                </a:lnTo>
                <a:lnTo>
                  <a:pt x="188801" y="40176"/>
                </a:lnTo>
                <a:lnTo>
                  <a:pt x="168908" y="63391"/>
                </a:lnTo>
                <a:lnTo>
                  <a:pt x="153986" y="89227"/>
                </a:lnTo>
                <a:lnTo>
                  <a:pt x="193465" y="14891"/>
                </a:lnTo>
                <a:lnTo>
                  <a:pt x="199042" y="10646"/>
                </a:lnTo>
                <a:lnTo>
                  <a:pt x="222079" y="1769"/>
                </a:lnTo>
                <a:lnTo>
                  <a:pt x="246761" y="0"/>
                </a:lnTo>
                <a:lnTo>
                  <a:pt x="273228" y="4939"/>
                </a:lnTo>
                <a:lnTo>
                  <a:pt x="292191" y="12597"/>
                </a:lnTo>
                <a:lnTo>
                  <a:pt x="308470" y="23337"/>
                </a:lnTo>
                <a:lnTo>
                  <a:pt x="322321" y="36979"/>
                </a:lnTo>
                <a:lnTo>
                  <a:pt x="333997" y="53347"/>
                </a:lnTo>
                <a:lnTo>
                  <a:pt x="341400" y="72252"/>
                </a:lnTo>
                <a:close/>
              </a:path>
              <a:path w="573405" h="630555">
                <a:moveTo>
                  <a:pt x="336735" y="121443"/>
                </a:moveTo>
                <a:lnTo>
                  <a:pt x="322424" y="141704"/>
                </a:lnTo>
                <a:lnTo>
                  <a:pt x="292538" y="165670"/>
                </a:lnTo>
                <a:lnTo>
                  <a:pt x="259549" y="180640"/>
                </a:lnTo>
                <a:lnTo>
                  <a:pt x="223798" y="187147"/>
                </a:lnTo>
                <a:lnTo>
                  <a:pt x="185566" y="185711"/>
                </a:lnTo>
                <a:lnTo>
                  <a:pt x="173289" y="183506"/>
                </a:lnTo>
                <a:lnTo>
                  <a:pt x="161064" y="180514"/>
                </a:lnTo>
                <a:lnTo>
                  <a:pt x="148358" y="177062"/>
                </a:lnTo>
                <a:lnTo>
                  <a:pt x="136649" y="174007"/>
                </a:lnTo>
                <a:lnTo>
                  <a:pt x="134146" y="173399"/>
                </a:lnTo>
                <a:lnTo>
                  <a:pt x="131235" y="172818"/>
                </a:lnTo>
                <a:lnTo>
                  <a:pt x="129110" y="172364"/>
                </a:lnTo>
                <a:lnTo>
                  <a:pt x="138408" y="154857"/>
                </a:lnTo>
                <a:lnTo>
                  <a:pt x="146887" y="157313"/>
                </a:lnTo>
                <a:lnTo>
                  <a:pt x="154640" y="159526"/>
                </a:lnTo>
                <a:lnTo>
                  <a:pt x="162415" y="161653"/>
                </a:lnTo>
                <a:lnTo>
                  <a:pt x="170217" y="163635"/>
                </a:lnTo>
                <a:lnTo>
                  <a:pt x="205023" y="168609"/>
                </a:lnTo>
                <a:lnTo>
                  <a:pt x="238390" y="166271"/>
                </a:lnTo>
                <a:lnTo>
                  <a:pt x="270051" y="156056"/>
                </a:lnTo>
                <a:lnTo>
                  <a:pt x="299741" y="137396"/>
                </a:lnTo>
                <a:lnTo>
                  <a:pt x="321687" y="109370"/>
                </a:lnTo>
                <a:lnTo>
                  <a:pt x="341400" y="72252"/>
                </a:lnTo>
                <a:lnTo>
                  <a:pt x="342593" y="75297"/>
                </a:lnTo>
                <a:lnTo>
                  <a:pt x="343482" y="98652"/>
                </a:lnTo>
                <a:lnTo>
                  <a:pt x="336735" y="121443"/>
                </a:lnTo>
                <a:close/>
              </a:path>
              <a:path w="573405" h="630555">
                <a:moveTo>
                  <a:pt x="566403" y="471823"/>
                </a:moveTo>
                <a:lnTo>
                  <a:pt x="552774" y="482523"/>
                </a:lnTo>
                <a:lnTo>
                  <a:pt x="532515" y="488133"/>
                </a:lnTo>
                <a:lnTo>
                  <a:pt x="510372" y="489218"/>
                </a:lnTo>
                <a:lnTo>
                  <a:pt x="488713" y="487013"/>
                </a:lnTo>
                <a:lnTo>
                  <a:pt x="467453" y="482178"/>
                </a:lnTo>
                <a:lnTo>
                  <a:pt x="446505" y="475376"/>
                </a:lnTo>
                <a:lnTo>
                  <a:pt x="418902" y="465649"/>
                </a:lnTo>
                <a:lnTo>
                  <a:pt x="391255" y="455984"/>
                </a:lnTo>
                <a:lnTo>
                  <a:pt x="337033" y="434287"/>
                </a:lnTo>
                <a:lnTo>
                  <a:pt x="284162" y="406271"/>
                </a:lnTo>
                <a:lnTo>
                  <a:pt x="258772" y="391431"/>
                </a:lnTo>
                <a:lnTo>
                  <a:pt x="232991" y="376538"/>
                </a:lnTo>
                <a:lnTo>
                  <a:pt x="230353" y="375072"/>
                </a:lnTo>
                <a:lnTo>
                  <a:pt x="227933" y="373196"/>
                </a:lnTo>
                <a:lnTo>
                  <a:pt x="223811" y="370810"/>
                </a:lnTo>
                <a:lnTo>
                  <a:pt x="222291" y="370331"/>
                </a:lnTo>
                <a:lnTo>
                  <a:pt x="219159" y="368929"/>
                </a:lnTo>
                <a:lnTo>
                  <a:pt x="253938" y="303444"/>
                </a:lnTo>
                <a:lnTo>
                  <a:pt x="254420" y="303155"/>
                </a:lnTo>
                <a:lnTo>
                  <a:pt x="229358" y="350343"/>
                </a:lnTo>
                <a:lnTo>
                  <a:pt x="229414" y="353455"/>
                </a:lnTo>
                <a:lnTo>
                  <a:pt x="313107" y="406955"/>
                </a:lnTo>
                <a:lnTo>
                  <a:pt x="315053" y="403660"/>
                </a:lnTo>
                <a:lnTo>
                  <a:pt x="323249" y="408212"/>
                </a:lnTo>
                <a:lnTo>
                  <a:pt x="328819" y="411381"/>
                </a:lnTo>
                <a:lnTo>
                  <a:pt x="339642" y="417217"/>
                </a:lnTo>
                <a:lnTo>
                  <a:pt x="400987" y="440659"/>
                </a:lnTo>
                <a:lnTo>
                  <a:pt x="454064" y="459781"/>
                </a:lnTo>
                <a:lnTo>
                  <a:pt x="491902" y="470121"/>
                </a:lnTo>
                <a:lnTo>
                  <a:pt x="511308" y="472071"/>
                </a:lnTo>
                <a:lnTo>
                  <a:pt x="531130" y="471068"/>
                </a:lnTo>
                <a:lnTo>
                  <a:pt x="544215" y="467805"/>
                </a:lnTo>
                <a:lnTo>
                  <a:pt x="552547" y="461784"/>
                </a:lnTo>
                <a:lnTo>
                  <a:pt x="570976" y="427084"/>
                </a:lnTo>
                <a:lnTo>
                  <a:pt x="572959" y="435243"/>
                </a:lnTo>
                <a:lnTo>
                  <a:pt x="573199" y="456056"/>
                </a:lnTo>
                <a:lnTo>
                  <a:pt x="566403" y="471823"/>
                </a:lnTo>
                <a:close/>
              </a:path>
              <a:path w="573405" h="630555">
                <a:moveTo>
                  <a:pt x="570976" y="427084"/>
                </a:moveTo>
                <a:lnTo>
                  <a:pt x="552547" y="461784"/>
                </a:lnTo>
                <a:lnTo>
                  <a:pt x="556375" y="452436"/>
                </a:lnTo>
                <a:lnTo>
                  <a:pt x="555945" y="439192"/>
                </a:lnTo>
                <a:lnTo>
                  <a:pt x="542157" y="395881"/>
                </a:lnTo>
                <a:lnTo>
                  <a:pt x="513687" y="361004"/>
                </a:lnTo>
                <a:lnTo>
                  <a:pt x="466639" y="331181"/>
                </a:lnTo>
                <a:lnTo>
                  <a:pt x="420197" y="308562"/>
                </a:lnTo>
                <a:lnTo>
                  <a:pt x="355016" y="295763"/>
                </a:lnTo>
                <a:lnTo>
                  <a:pt x="320764" y="296646"/>
                </a:lnTo>
                <a:lnTo>
                  <a:pt x="271398" y="311941"/>
                </a:lnTo>
                <a:lnTo>
                  <a:pt x="232995" y="345848"/>
                </a:lnTo>
                <a:lnTo>
                  <a:pt x="229358" y="350343"/>
                </a:lnTo>
                <a:lnTo>
                  <a:pt x="254420" y="303155"/>
                </a:lnTo>
                <a:lnTo>
                  <a:pt x="271230" y="293095"/>
                </a:lnTo>
                <a:lnTo>
                  <a:pt x="294184" y="284593"/>
                </a:lnTo>
                <a:lnTo>
                  <a:pt x="319319" y="279942"/>
                </a:lnTo>
                <a:lnTo>
                  <a:pt x="357216" y="278914"/>
                </a:lnTo>
                <a:lnTo>
                  <a:pt x="393731" y="283761"/>
                </a:lnTo>
                <a:lnTo>
                  <a:pt x="463403" y="309311"/>
                </a:lnTo>
                <a:lnTo>
                  <a:pt x="498130" y="327828"/>
                </a:lnTo>
                <a:lnTo>
                  <a:pt x="529642" y="351377"/>
                </a:lnTo>
                <a:lnTo>
                  <a:pt x="558107" y="389867"/>
                </a:lnTo>
                <a:lnTo>
                  <a:pt x="567245" y="411733"/>
                </a:lnTo>
                <a:lnTo>
                  <a:pt x="570976" y="427084"/>
                </a:lnTo>
                <a:close/>
              </a:path>
              <a:path w="573405" h="630555">
                <a:moveTo>
                  <a:pt x="313107" y="406955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CD50B4-3311-4748-908E-F04525C32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59" y="1273086"/>
            <a:ext cx="8229600" cy="46291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D39AF8A-479E-44D2-83A2-C435748D6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86" y="5901385"/>
            <a:ext cx="8241992" cy="46361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F2140AF-910E-4FE3-9D8B-ECE0DC731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5" y="2873422"/>
            <a:ext cx="4627791" cy="570452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960EC5-5EAC-4B8E-A36F-79173CA40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558" y="2879618"/>
            <a:ext cx="4648200" cy="570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9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55" y="-2230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CC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66803" y="242846"/>
            <a:ext cx="9188185" cy="97847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6250" b="1" spc="-35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Коллективные дела</a:t>
            </a:r>
            <a:endParaRPr sz="625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03923" y="512254"/>
            <a:ext cx="674370" cy="658495"/>
          </a:xfrm>
          <a:custGeom>
            <a:avLst/>
            <a:gdLst/>
            <a:ahLst/>
            <a:cxnLst/>
            <a:rect l="l" t="t" r="r" b="b"/>
            <a:pathLst>
              <a:path w="674370" h="658494">
                <a:moveTo>
                  <a:pt x="17590" y="397951"/>
                </a:moveTo>
                <a:lnTo>
                  <a:pt x="0" y="390778"/>
                </a:lnTo>
                <a:lnTo>
                  <a:pt x="5723" y="383073"/>
                </a:lnTo>
                <a:lnTo>
                  <a:pt x="7248" y="378405"/>
                </a:lnTo>
                <a:lnTo>
                  <a:pt x="30624" y="329233"/>
                </a:lnTo>
                <a:lnTo>
                  <a:pt x="65118" y="288393"/>
                </a:lnTo>
                <a:lnTo>
                  <a:pt x="103542" y="259593"/>
                </a:lnTo>
                <a:lnTo>
                  <a:pt x="145025" y="242264"/>
                </a:lnTo>
                <a:lnTo>
                  <a:pt x="189523" y="235881"/>
                </a:lnTo>
                <a:lnTo>
                  <a:pt x="236987" y="239916"/>
                </a:lnTo>
                <a:lnTo>
                  <a:pt x="280122" y="252418"/>
                </a:lnTo>
                <a:lnTo>
                  <a:pt x="285356" y="250076"/>
                </a:lnTo>
                <a:lnTo>
                  <a:pt x="318966" y="202118"/>
                </a:lnTo>
                <a:lnTo>
                  <a:pt x="354751" y="168359"/>
                </a:lnTo>
                <a:lnTo>
                  <a:pt x="408676" y="137426"/>
                </a:lnTo>
                <a:lnTo>
                  <a:pt x="469888" y="128280"/>
                </a:lnTo>
                <a:lnTo>
                  <a:pt x="479256" y="128580"/>
                </a:lnTo>
                <a:lnTo>
                  <a:pt x="483177" y="125295"/>
                </a:lnTo>
                <a:lnTo>
                  <a:pt x="497163" y="88800"/>
                </a:lnTo>
                <a:lnTo>
                  <a:pt x="524952" y="35666"/>
                </a:lnTo>
                <a:lnTo>
                  <a:pt x="541681" y="8479"/>
                </a:lnTo>
                <a:lnTo>
                  <a:pt x="542360" y="6314"/>
                </a:lnTo>
                <a:lnTo>
                  <a:pt x="548369" y="3406"/>
                </a:lnTo>
                <a:lnTo>
                  <a:pt x="553237" y="1797"/>
                </a:lnTo>
                <a:lnTo>
                  <a:pt x="557978" y="0"/>
                </a:lnTo>
                <a:lnTo>
                  <a:pt x="558555" y="4915"/>
                </a:lnTo>
                <a:lnTo>
                  <a:pt x="561240" y="10825"/>
                </a:lnTo>
                <a:lnTo>
                  <a:pt x="558811" y="15464"/>
                </a:lnTo>
                <a:lnTo>
                  <a:pt x="551853" y="28405"/>
                </a:lnTo>
                <a:lnTo>
                  <a:pt x="544014" y="42157"/>
                </a:lnTo>
                <a:lnTo>
                  <a:pt x="536263" y="55944"/>
                </a:lnTo>
                <a:lnTo>
                  <a:pt x="529029" y="69994"/>
                </a:lnTo>
                <a:lnTo>
                  <a:pt x="522408" y="84625"/>
                </a:lnTo>
                <a:lnTo>
                  <a:pt x="516268" y="99560"/>
                </a:lnTo>
                <a:lnTo>
                  <a:pt x="510299" y="114730"/>
                </a:lnTo>
                <a:lnTo>
                  <a:pt x="504193" y="130067"/>
                </a:lnTo>
                <a:lnTo>
                  <a:pt x="633266" y="182699"/>
                </a:lnTo>
                <a:lnTo>
                  <a:pt x="636885" y="185328"/>
                </a:lnTo>
                <a:lnTo>
                  <a:pt x="651763" y="201205"/>
                </a:lnTo>
                <a:lnTo>
                  <a:pt x="567119" y="166689"/>
                </a:lnTo>
                <a:lnTo>
                  <a:pt x="535972" y="157340"/>
                </a:lnTo>
                <a:lnTo>
                  <a:pt x="503917" y="150234"/>
                </a:lnTo>
                <a:lnTo>
                  <a:pt x="497525" y="148917"/>
                </a:lnTo>
                <a:lnTo>
                  <a:pt x="495307" y="152692"/>
                </a:lnTo>
                <a:lnTo>
                  <a:pt x="494524" y="156985"/>
                </a:lnTo>
                <a:lnTo>
                  <a:pt x="474589" y="148856"/>
                </a:lnTo>
                <a:lnTo>
                  <a:pt x="398794" y="163986"/>
                </a:lnTo>
                <a:lnTo>
                  <a:pt x="359704" y="189150"/>
                </a:lnTo>
                <a:lnTo>
                  <a:pt x="325948" y="222070"/>
                </a:lnTo>
                <a:lnTo>
                  <a:pt x="302126" y="259763"/>
                </a:lnTo>
                <a:lnTo>
                  <a:pt x="313196" y="267329"/>
                </a:lnTo>
                <a:lnTo>
                  <a:pt x="318700" y="271195"/>
                </a:lnTo>
                <a:lnTo>
                  <a:pt x="324080" y="275227"/>
                </a:lnTo>
                <a:lnTo>
                  <a:pt x="344156" y="293835"/>
                </a:lnTo>
                <a:lnTo>
                  <a:pt x="346879" y="297478"/>
                </a:lnTo>
                <a:lnTo>
                  <a:pt x="272312" y="267072"/>
                </a:lnTo>
                <a:lnTo>
                  <a:pt x="227172" y="257130"/>
                </a:lnTo>
                <a:lnTo>
                  <a:pt x="183222" y="254610"/>
                </a:lnTo>
                <a:lnTo>
                  <a:pt x="140574" y="262579"/>
                </a:lnTo>
                <a:lnTo>
                  <a:pt x="99340" y="284102"/>
                </a:lnTo>
                <a:lnTo>
                  <a:pt x="52555" y="327324"/>
                </a:lnTo>
                <a:lnTo>
                  <a:pt x="21094" y="382694"/>
                </a:lnTo>
                <a:lnTo>
                  <a:pt x="19051" y="388372"/>
                </a:lnTo>
                <a:lnTo>
                  <a:pt x="17590" y="397951"/>
                </a:lnTo>
                <a:close/>
              </a:path>
              <a:path w="674370" h="658494">
                <a:moveTo>
                  <a:pt x="633266" y="182699"/>
                </a:moveTo>
                <a:lnTo>
                  <a:pt x="504193" y="130067"/>
                </a:lnTo>
                <a:lnTo>
                  <a:pt x="527977" y="135942"/>
                </a:lnTo>
                <a:lnTo>
                  <a:pt x="539791" y="138984"/>
                </a:lnTo>
                <a:lnTo>
                  <a:pt x="596240" y="159496"/>
                </a:lnTo>
                <a:lnTo>
                  <a:pt x="633266" y="182699"/>
                </a:lnTo>
                <a:close/>
              </a:path>
              <a:path w="674370" h="658494">
                <a:moveTo>
                  <a:pt x="606218" y="366770"/>
                </a:moveTo>
                <a:lnTo>
                  <a:pt x="563952" y="349535"/>
                </a:lnTo>
                <a:lnTo>
                  <a:pt x="596224" y="349514"/>
                </a:lnTo>
                <a:lnTo>
                  <a:pt x="624961" y="332549"/>
                </a:lnTo>
                <a:lnTo>
                  <a:pt x="647051" y="302337"/>
                </a:lnTo>
                <a:lnTo>
                  <a:pt x="654964" y="271293"/>
                </a:lnTo>
                <a:lnTo>
                  <a:pt x="653898" y="244416"/>
                </a:lnTo>
                <a:lnTo>
                  <a:pt x="643625" y="220633"/>
                </a:lnTo>
                <a:lnTo>
                  <a:pt x="623943" y="198907"/>
                </a:lnTo>
                <a:lnTo>
                  <a:pt x="596671" y="179978"/>
                </a:lnTo>
                <a:lnTo>
                  <a:pt x="567119" y="166689"/>
                </a:lnTo>
                <a:lnTo>
                  <a:pt x="651763" y="201205"/>
                </a:lnTo>
                <a:lnTo>
                  <a:pt x="656965" y="206755"/>
                </a:lnTo>
                <a:lnTo>
                  <a:pt x="669104" y="230616"/>
                </a:lnTo>
                <a:lnTo>
                  <a:pt x="673750" y="257017"/>
                </a:lnTo>
                <a:lnTo>
                  <a:pt x="671349" y="286064"/>
                </a:lnTo>
                <a:lnTo>
                  <a:pt x="665181" y="307320"/>
                </a:lnTo>
                <a:lnTo>
                  <a:pt x="655388" y="326017"/>
                </a:lnTo>
                <a:lnTo>
                  <a:pt x="642192" y="342410"/>
                </a:lnTo>
                <a:lnTo>
                  <a:pt x="625811" y="356755"/>
                </a:lnTo>
                <a:lnTo>
                  <a:pt x="606218" y="366770"/>
                </a:lnTo>
                <a:close/>
              </a:path>
              <a:path w="674370" h="658494">
                <a:moveTo>
                  <a:pt x="552583" y="367050"/>
                </a:moveTo>
                <a:lnTo>
                  <a:pt x="499928" y="324204"/>
                </a:lnTo>
                <a:lnTo>
                  <a:pt x="480107" y="290278"/>
                </a:lnTo>
                <a:lnTo>
                  <a:pt x="469119" y="252464"/>
                </a:lnTo>
                <a:lnTo>
                  <a:pt x="466428" y="211185"/>
                </a:lnTo>
                <a:lnTo>
                  <a:pt x="467453" y="197655"/>
                </a:lnTo>
                <a:lnTo>
                  <a:pt x="469330" y="184160"/>
                </a:lnTo>
                <a:lnTo>
                  <a:pt x="471561" y="170671"/>
                </a:lnTo>
                <a:lnTo>
                  <a:pt x="473650" y="157155"/>
                </a:lnTo>
                <a:lnTo>
                  <a:pt x="474029" y="154393"/>
                </a:lnTo>
                <a:lnTo>
                  <a:pt x="474334" y="151194"/>
                </a:lnTo>
                <a:lnTo>
                  <a:pt x="474589" y="148856"/>
                </a:lnTo>
                <a:lnTo>
                  <a:pt x="494524" y="156985"/>
                </a:lnTo>
                <a:lnTo>
                  <a:pt x="491281" y="174976"/>
                </a:lnTo>
                <a:lnTo>
                  <a:pt x="489846" y="183582"/>
                </a:lnTo>
                <a:lnTo>
                  <a:pt x="488570" y="192201"/>
                </a:lnTo>
                <a:lnTo>
                  <a:pt x="487056" y="230236"/>
                </a:lnTo>
                <a:lnTo>
                  <a:pt x="493278" y="265932"/>
                </a:lnTo>
                <a:lnTo>
                  <a:pt x="507818" y="298941"/>
                </a:lnTo>
                <a:lnTo>
                  <a:pt x="531257" y="328915"/>
                </a:lnTo>
                <a:lnTo>
                  <a:pt x="563952" y="349535"/>
                </a:lnTo>
                <a:lnTo>
                  <a:pt x="606218" y="366770"/>
                </a:lnTo>
                <a:lnTo>
                  <a:pt x="603061" y="368384"/>
                </a:lnTo>
                <a:lnTo>
                  <a:pt x="577941" y="371860"/>
                </a:lnTo>
                <a:lnTo>
                  <a:pt x="552583" y="367050"/>
                </a:lnTo>
                <a:close/>
              </a:path>
              <a:path w="674370" h="658494">
                <a:moveTo>
                  <a:pt x="199685" y="652276"/>
                </a:moveTo>
                <a:lnTo>
                  <a:pt x="186621" y="638747"/>
                </a:lnTo>
                <a:lnTo>
                  <a:pt x="178318" y="617526"/>
                </a:lnTo>
                <a:lnTo>
                  <a:pt x="174693" y="593787"/>
                </a:lnTo>
                <a:lnTo>
                  <a:pt x="174674" y="570215"/>
                </a:lnTo>
                <a:lnTo>
                  <a:pt x="177539" y="546788"/>
                </a:lnTo>
                <a:lnTo>
                  <a:pt x="182563" y="523486"/>
                </a:lnTo>
                <a:lnTo>
                  <a:pt x="190007" y="492699"/>
                </a:lnTo>
                <a:lnTo>
                  <a:pt x="197379" y="461870"/>
                </a:lnTo>
                <a:lnTo>
                  <a:pt x="214800" y="401114"/>
                </a:lnTo>
                <a:lnTo>
                  <a:pt x="239193" y="341131"/>
                </a:lnTo>
                <a:lnTo>
                  <a:pt x="252404" y="312177"/>
                </a:lnTo>
                <a:lnTo>
                  <a:pt x="265629" y="282795"/>
                </a:lnTo>
                <a:lnTo>
                  <a:pt x="266920" y="279795"/>
                </a:lnTo>
                <a:lnTo>
                  <a:pt x="268677" y="276985"/>
                </a:lnTo>
                <a:lnTo>
                  <a:pt x="270797" y="272287"/>
                </a:lnTo>
                <a:lnTo>
                  <a:pt x="271146" y="270598"/>
                </a:lnTo>
                <a:lnTo>
                  <a:pt x="272312" y="267072"/>
                </a:lnTo>
                <a:lnTo>
                  <a:pt x="346879" y="297478"/>
                </a:lnTo>
                <a:lnTo>
                  <a:pt x="347244" y="297966"/>
                </a:lnTo>
                <a:lnTo>
                  <a:pt x="293512" y="276056"/>
                </a:lnTo>
                <a:lnTo>
                  <a:pt x="290158" y="276452"/>
                </a:lnTo>
                <a:lnTo>
                  <a:pt x="241662" y="372389"/>
                </a:lnTo>
                <a:lnTo>
                  <a:pt x="245436" y="374131"/>
                </a:lnTo>
                <a:lnTo>
                  <a:pt x="241429" y="383451"/>
                </a:lnTo>
                <a:lnTo>
                  <a:pt x="238624" y="389794"/>
                </a:lnTo>
                <a:lnTo>
                  <a:pt x="233521" y="402084"/>
                </a:lnTo>
                <a:lnTo>
                  <a:pt x="222588" y="441124"/>
                </a:lnTo>
                <a:lnTo>
                  <a:pt x="207586" y="500323"/>
                </a:lnTo>
                <a:lnTo>
                  <a:pt x="195795" y="550831"/>
                </a:lnTo>
                <a:lnTo>
                  <a:pt x="193267" y="571828"/>
                </a:lnTo>
                <a:lnTo>
                  <a:pt x="193313" y="592946"/>
                </a:lnTo>
                <a:lnTo>
                  <a:pt x="196592" y="614193"/>
                </a:lnTo>
                <a:lnTo>
                  <a:pt x="201566" y="627937"/>
                </a:lnTo>
                <a:lnTo>
                  <a:pt x="208990" y="636265"/>
                </a:lnTo>
                <a:lnTo>
                  <a:pt x="248503" y="652377"/>
                </a:lnTo>
                <a:lnTo>
                  <a:pt x="239912" y="655394"/>
                </a:lnTo>
                <a:lnTo>
                  <a:pt x="217464" y="657897"/>
                </a:lnTo>
                <a:lnTo>
                  <a:pt x="199685" y="652276"/>
                </a:lnTo>
                <a:close/>
              </a:path>
              <a:path w="674370" h="658494">
                <a:moveTo>
                  <a:pt x="248503" y="652377"/>
                </a:moveTo>
                <a:lnTo>
                  <a:pt x="208990" y="636265"/>
                </a:lnTo>
                <a:lnTo>
                  <a:pt x="219508" y="639381"/>
                </a:lnTo>
                <a:lnTo>
                  <a:pt x="233762" y="637489"/>
                </a:lnTo>
                <a:lnTo>
                  <a:pt x="279003" y="617963"/>
                </a:lnTo>
                <a:lnTo>
                  <a:pt x="313509" y="583529"/>
                </a:lnTo>
                <a:lnTo>
                  <a:pt x="332150" y="548620"/>
                </a:lnTo>
                <a:lnTo>
                  <a:pt x="347956" y="512046"/>
                </a:lnTo>
                <a:lnTo>
                  <a:pt x="365836" y="441668"/>
                </a:lnTo>
                <a:lnTo>
                  <a:pt x="366374" y="405547"/>
                </a:lnTo>
                <a:lnTo>
                  <a:pt x="361625" y="368741"/>
                </a:lnTo>
                <a:lnTo>
                  <a:pt x="339638" y="317205"/>
                </a:lnTo>
                <a:lnTo>
                  <a:pt x="298770" y="279489"/>
                </a:lnTo>
                <a:lnTo>
                  <a:pt x="293512" y="276056"/>
                </a:lnTo>
                <a:lnTo>
                  <a:pt x="347244" y="297966"/>
                </a:lnTo>
                <a:lnTo>
                  <a:pt x="359970" y="314991"/>
                </a:lnTo>
                <a:lnTo>
                  <a:pt x="371694" y="338804"/>
                </a:lnTo>
                <a:lnTo>
                  <a:pt x="379502" y="365382"/>
                </a:lnTo>
                <a:lnTo>
                  <a:pt x="384812" y="406100"/>
                </a:lnTo>
                <a:lnTo>
                  <a:pt x="383624" y="445962"/>
                </a:lnTo>
                <a:lnTo>
                  <a:pt x="376439" y="485133"/>
                </a:lnTo>
                <a:lnTo>
                  <a:pt x="363755" y="523779"/>
                </a:lnTo>
                <a:lnTo>
                  <a:pt x="347608" y="563190"/>
                </a:lnTo>
                <a:lnTo>
                  <a:pt x="325672" y="599680"/>
                </a:lnTo>
                <a:lnTo>
                  <a:pt x="287264" y="634499"/>
                </a:lnTo>
                <a:lnTo>
                  <a:pt x="264665" y="646702"/>
                </a:lnTo>
                <a:lnTo>
                  <a:pt x="248503" y="652377"/>
                </a:lnTo>
                <a:close/>
              </a:path>
              <a:path w="674370" h="658494">
                <a:moveTo>
                  <a:pt x="241662" y="372389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60716" y="722424"/>
            <a:ext cx="573405" cy="630555"/>
          </a:xfrm>
          <a:custGeom>
            <a:avLst/>
            <a:gdLst/>
            <a:ahLst/>
            <a:cxnLst/>
            <a:rect l="l" t="t" r="r" b="b"/>
            <a:pathLst>
              <a:path w="573405" h="630555">
                <a:moveTo>
                  <a:pt x="316029" y="614763"/>
                </a:moveTo>
                <a:lnTo>
                  <a:pt x="307824" y="630211"/>
                </a:lnTo>
                <a:lnTo>
                  <a:pt x="301271" y="624239"/>
                </a:lnTo>
                <a:lnTo>
                  <a:pt x="296058" y="621929"/>
                </a:lnTo>
                <a:lnTo>
                  <a:pt x="254090" y="596336"/>
                </a:lnTo>
                <a:lnTo>
                  <a:pt x="219733" y="560866"/>
                </a:lnTo>
                <a:lnTo>
                  <a:pt x="196799" y="522929"/>
                </a:lnTo>
                <a:lnTo>
                  <a:pt x="184685" y="483269"/>
                </a:lnTo>
                <a:lnTo>
                  <a:pt x="182904" y="441878"/>
                </a:lnTo>
                <a:lnTo>
                  <a:pt x="190967" y="398750"/>
                </a:lnTo>
                <a:lnTo>
                  <a:pt x="206412" y="360389"/>
                </a:lnTo>
                <a:lnTo>
                  <a:pt x="204741" y="355370"/>
                </a:lnTo>
                <a:lnTo>
                  <a:pt x="163763" y="320039"/>
                </a:lnTo>
                <a:lnTo>
                  <a:pt x="136030" y="284054"/>
                </a:lnTo>
                <a:lnTo>
                  <a:pt x="112560" y="231706"/>
                </a:lnTo>
                <a:lnTo>
                  <a:pt x="108513" y="203839"/>
                </a:lnTo>
                <a:lnTo>
                  <a:pt x="109774" y="174733"/>
                </a:lnTo>
                <a:lnTo>
                  <a:pt x="110910" y="166174"/>
                </a:lnTo>
                <a:lnTo>
                  <a:pt x="108252" y="162270"/>
                </a:lnTo>
                <a:lnTo>
                  <a:pt x="52437" y="131446"/>
                </a:lnTo>
                <a:lnTo>
                  <a:pt x="6295" y="97628"/>
                </a:lnTo>
                <a:lnTo>
                  <a:pt x="4368" y="96801"/>
                </a:lnTo>
                <a:lnTo>
                  <a:pt x="2248" y="91019"/>
                </a:lnTo>
                <a:lnTo>
                  <a:pt x="1216" y="86405"/>
                </a:lnTo>
                <a:lnTo>
                  <a:pt x="0" y="81889"/>
                </a:lnTo>
                <a:lnTo>
                  <a:pt x="4568" y="81824"/>
                </a:lnTo>
                <a:lnTo>
                  <a:pt x="10245" y="79920"/>
                </a:lnTo>
                <a:lnTo>
                  <a:pt x="14284" y="82584"/>
                </a:lnTo>
                <a:lnTo>
                  <a:pt x="25535" y="90182"/>
                </a:lnTo>
                <a:lnTo>
                  <a:pt x="37451" y="98664"/>
                </a:lnTo>
                <a:lnTo>
                  <a:pt x="49407" y="107070"/>
                </a:lnTo>
                <a:lnTo>
                  <a:pt x="61651" y="115026"/>
                </a:lnTo>
                <a:lnTo>
                  <a:pt x="74485" y="122474"/>
                </a:lnTo>
                <a:lnTo>
                  <a:pt x="87643" y="129511"/>
                </a:lnTo>
                <a:lnTo>
                  <a:pt x="101034" y="136412"/>
                </a:lnTo>
                <a:lnTo>
                  <a:pt x="114564" y="143456"/>
                </a:lnTo>
                <a:lnTo>
                  <a:pt x="174766" y="30102"/>
                </a:lnTo>
                <a:lnTo>
                  <a:pt x="177513" y="27033"/>
                </a:lnTo>
                <a:lnTo>
                  <a:pt x="193465" y="14891"/>
                </a:lnTo>
                <a:lnTo>
                  <a:pt x="153986" y="89227"/>
                </a:lnTo>
                <a:lnTo>
                  <a:pt x="142538" y="116896"/>
                </a:lnTo>
                <a:lnTo>
                  <a:pt x="133068" y="145610"/>
                </a:lnTo>
                <a:lnTo>
                  <a:pt x="131271" y="151345"/>
                </a:lnTo>
                <a:lnTo>
                  <a:pt x="134536" y="153735"/>
                </a:lnTo>
                <a:lnTo>
                  <a:pt x="138408" y="154857"/>
                </a:lnTo>
                <a:lnTo>
                  <a:pt x="129110" y="172364"/>
                </a:lnTo>
                <a:lnTo>
                  <a:pt x="127798" y="214590"/>
                </a:lnTo>
                <a:lnTo>
                  <a:pt x="144725" y="262610"/>
                </a:lnTo>
                <a:lnTo>
                  <a:pt x="175361" y="307644"/>
                </a:lnTo>
                <a:lnTo>
                  <a:pt x="215180" y="340911"/>
                </a:lnTo>
                <a:lnTo>
                  <a:pt x="220518" y="334696"/>
                </a:lnTo>
                <a:lnTo>
                  <a:pt x="225681" y="328191"/>
                </a:lnTo>
                <a:lnTo>
                  <a:pt x="231402" y="322245"/>
                </a:lnTo>
                <a:lnTo>
                  <a:pt x="250341" y="305597"/>
                </a:lnTo>
                <a:lnTo>
                  <a:pt x="253938" y="303444"/>
                </a:lnTo>
                <a:lnTo>
                  <a:pt x="219159" y="368929"/>
                </a:lnTo>
                <a:lnTo>
                  <a:pt x="205882" y="409370"/>
                </a:lnTo>
                <a:lnTo>
                  <a:pt x="199533" y="449420"/>
                </a:lnTo>
                <a:lnTo>
                  <a:pt x="202941" y="489265"/>
                </a:lnTo>
                <a:lnTo>
                  <a:pt x="218932" y="529092"/>
                </a:lnTo>
                <a:lnTo>
                  <a:pt x="254348" y="576053"/>
                </a:lnTo>
                <a:lnTo>
                  <a:pt x="302333" y="610112"/>
                </a:lnTo>
                <a:lnTo>
                  <a:pt x="307363" y="612521"/>
                </a:lnTo>
                <a:lnTo>
                  <a:pt x="316029" y="614763"/>
                </a:lnTo>
                <a:close/>
              </a:path>
              <a:path w="573405" h="630555">
                <a:moveTo>
                  <a:pt x="174766" y="30102"/>
                </a:moveTo>
                <a:lnTo>
                  <a:pt x="114564" y="143456"/>
                </a:lnTo>
                <a:lnTo>
                  <a:pt x="122144" y="122208"/>
                </a:lnTo>
                <a:lnTo>
                  <a:pt x="126024" y="111665"/>
                </a:lnTo>
                <a:lnTo>
                  <a:pt x="150050" y="61855"/>
                </a:lnTo>
                <a:lnTo>
                  <a:pt x="174766" y="30102"/>
                </a:lnTo>
                <a:close/>
              </a:path>
              <a:path w="573405" h="630555">
                <a:moveTo>
                  <a:pt x="341400" y="72252"/>
                </a:moveTo>
                <a:lnTo>
                  <a:pt x="321687" y="109370"/>
                </a:lnTo>
                <a:lnTo>
                  <a:pt x="324629" y="79785"/>
                </a:lnTo>
                <a:lnTo>
                  <a:pt x="311680" y="51844"/>
                </a:lnTo>
                <a:lnTo>
                  <a:pt x="285949" y="28747"/>
                </a:lnTo>
                <a:lnTo>
                  <a:pt x="258154" y="18566"/>
                </a:lnTo>
                <a:lnTo>
                  <a:pt x="233362" y="17008"/>
                </a:lnTo>
                <a:lnTo>
                  <a:pt x="210569" y="24183"/>
                </a:lnTo>
                <a:lnTo>
                  <a:pt x="188801" y="40176"/>
                </a:lnTo>
                <a:lnTo>
                  <a:pt x="168908" y="63391"/>
                </a:lnTo>
                <a:lnTo>
                  <a:pt x="153986" y="89227"/>
                </a:lnTo>
                <a:lnTo>
                  <a:pt x="193465" y="14891"/>
                </a:lnTo>
                <a:lnTo>
                  <a:pt x="199042" y="10646"/>
                </a:lnTo>
                <a:lnTo>
                  <a:pt x="222079" y="1769"/>
                </a:lnTo>
                <a:lnTo>
                  <a:pt x="246761" y="0"/>
                </a:lnTo>
                <a:lnTo>
                  <a:pt x="273228" y="4939"/>
                </a:lnTo>
                <a:lnTo>
                  <a:pt x="292191" y="12597"/>
                </a:lnTo>
                <a:lnTo>
                  <a:pt x="308470" y="23337"/>
                </a:lnTo>
                <a:lnTo>
                  <a:pt x="322321" y="36979"/>
                </a:lnTo>
                <a:lnTo>
                  <a:pt x="333997" y="53347"/>
                </a:lnTo>
                <a:lnTo>
                  <a:pt x="341400" y="72252"/>
                </a:lnTo>
                <a:close/>
              </a:path>
              <a:path w="573405" h="630555">
                <a:moveTo>
                  <a:pt x="336735" y="121443"/>
                </a:moveTo>
                <a:lnTo>
                  <a:pt x="322424" y="141704"/>
                </a:lnTo>
                <a:lnTo>
                  <a:pt x="292538" y="165670"/>
                </a:lnTo>
                <a:lnTo>
                  <a:pt x="259549" y="180640"/>
                </a:lnTo>
                <a:lnTo>
                  <a:pt x="223798" y="187147"/>
                </a:lnTo>
                <a:lnTo>
                  <a:pt x="185566" y="185711"/>
                </a:lnTo>
                <a:lnTo>
                  <a:pt x="173289" y="183506"/>
                </a:lnTo>
                <a:lnTo>
                  <a:pt x="161064" y="180514"/>
                </a:lnTo>
                <a:lnTo>
                  <a:pt x="148358" y="177062"/>
                </a:lnTo>
                <a:lnTo>
                  <a:pt x="136649" y="174007"/>
                </a:lnTo>
                <a:lnTo>
                  <a:pt x="134146" y="173399"/>
                </a:lnTo>
                <a:lnTo>
                  <a:pt x="131235" y="172818"/>
                </a:lnTo>
                <a:lnTo>
                  <a:pt x="129110" y="172364"/>
                </a:lnTo>
                <a:lnTo>
                  <a:pt x="138408" y="154857"/>
                </a:lnTo>
                <a:lnTo>
                  <a:pt x="146887" y="157313"/>
                </a:lnTo>
                <a:lnTo>
                  <a:pt x="154640" y="159526"/>
                </a:lnTo>
                <a:lnTo>
                  <a:pt x="162415" y="161653"/>
                </a:lnTo>
                <a:lnTo>
                  <a:pt x="170217" y="163635"/>
                </a:lnTo>
                <a:lnTo>
                  <a:pt x="205023" y="168609"/>
                </a:lnTo>
                <a:lnTo>
                  <a:pt x="238390" y="166271"/>
                </a:lnTo>
                <a:lnTo>
                  <a:pt x="270051" y="156056"/>
                </a:lnTo>
                <a:lnTo>
                  <a:pt x="299741" y="137396"/>
                </a:lnTo>
                <a:lnTo>
                  <a:pt x="321687" y="109370"/>
                </a:lnTo>
                <a:lnTo>
                  <a:pt x="341400" y="72252"/>
                </a:lnTo>
                <a:lnTo>
                  <a:pt x="342593" y="75297"/>
                </a:lnTo>
                <a:lnTo>
                  <a:pt x="343482" y="98652"/>
                </a:lnTo>
                <a:lnTo>
                  <a:pt x="336735" y="121443"/>
                </a:lnTo>
                <a:close/>
              </a:path>
              <a:path w="573405" h="630555">
                <a:moveTo>
                  <a:pt x="566403" y="471823"/>
                </a:moveTo>
                <a:lnTo>
                  <a:pt x="552774" y="482523"/>
                </a:lnTo>
                <a:lnTo>
                  <a:pt x="532515" y="488133"/>
                </a:lnTo>
                <a:lnTo>
                  <a:pt x="510372" y="489218"/>
                </a:lnTo>
                <a:lnTo>
                  <a:pt x="488713" y="487013"/>
                </a:lnTo>
                <a:lnTo>
                  <a:pt x="467453" y="482178"/>
                </a:lnTo>
                <a:lnTo>
                  <a:pt x="446505" y="475376"/>
                </a:lnTo>
                <a:lnTo>
                  <a:pt x="418902" y="465649"/>
                </a:lnTo>
                <a:lnTo>
                  <a:pt x="391255" y="455984"/>
                </a:lnTo>
                <a:lnTo>
                  <a:pt x="337033" y="434287"/>
                </a:lnTo>
                <a:lnTo>
                  <a:pt x="284162" y="406271"/>
                </a:lnTo>
                <a:lnTo>
                  <a:pt x="258772" y="391431"/>
                </a:lnTo>
                <a:lnTo>
                  <a:pt x="232991" y="376538"/>
                </a:lnTo>
                <a:lnTo>
                  <a:pt x="230353" y="375072"/>
                </a:lnTo>
                <a:lnTo>
                  <a:pt x="227933" y="373196"/>
                </a:lnTo>
                <a:lnTo>
                  <a:pt x="223811" y="370810"/>
                </a:lnTo>
                <a:lnTo>
                  <a:pt x="222291" y="370331"/>
                </a:lnTo>
                <a:lnTo>
                  <a:pt x="219159" y="368929"/>
                </a:lnTo>
                <a:lnTo>
                  <a:pt x="253938" y="303444"/>
                </a:lnTo>
                <a:lnTo>
                  <a:pt x="254420" y="303155"/>
                </a:lnTo>
                <a:lnTo>
                  <a:pt x="229358" y="350343"/>
                </a:lnTo>
                <a:lnTo>
                  <a:pt x="229414" y="353455"/>
                </a:lnTo>
                <a:lnTo>
                  <a:pt x="313107" y="406955"/>
                </a:lnTo>
                <a:lnTo>
                  <a:pt x="315053" y="403660"/>
                </a:lnTo>
                <a:lnTo>
                  <a:pt x="323249" y="408212"/>
                </a:lnTo>
                <a:lnTo>
                  <a:pt x="328819" y="411381"/>
                </a:lnTo>
                <a:lnTo>
                  <a:pt x="339642" y="417217"/>
                </a:lnTo>
                <a:lnTo>
                  <a:pt x="400987" y="440659"/>
                </a:lnTo>
                <a:lnTo>
                  <a:pt x="454064" y="459781"/>
                </a:lnTo>
                <a:lnTo>
                  <a:pt x="491902" y="470121"/>
                </a:lnTo>
                <a:lnTo>
                  <a:pt x="511308" y="472071"/>
                </a:lnTo>
                <a:lnTo>
                  <a:pt x="531130" y="471068"/>
                </a:lnTo>
                <a:lnTo>
                  <a:pt x="544215" y="467805"/>
                </a:lnTo>
                <a:lnTo>
                  <a:pt x="552547" y="461784"/>
                </a:lnTo>
                <a:lnTo>
                  <a:pt x="570976" y="427084"/>
                </a:lnTo>
                <a:lnTo>
                  <a:pt x="572959" y="435243"/>
                </a:lnTo>
                <a:lnTo>
                  <a:pt x="573199" y="456056"/>
                </a:lnTo>
                <a:lnTo>
                  <a:pt x="566403" y="471823"/>
                </a:lnTo>
                <a:close/>
              </a:path>
              <a:path w="573405" h="630555">
                <a:moveTo>
                  <a:pt x="570976" y="427084"/>
                </a:moveTo>
                <a:lnTo>
                  <a:pt x="552547" y="461784"/>
                </a:lnTo>
                <a:lnTo>
                  <a:pt x="556375" y="452436"/>
                </a:lnTo>
                <a:lnTo>
                  <a:pt x="555945" y="439192"/>
                </a:lnTo>
                <a:lnTo>
                  <a:pt x="542157" y="395881"/>
                </a:lnTo>
                <a:lnTo>
                  <a:pt x="513687" y="361004"/>
                </a:lnTo>
                <a:lnTo>
                  <a:pt x="466639" y="331181"/>
                </a:lnTo>
                <a:lnTo>
                  <a:pt x="420197" y="308562"/>
                </a:lnTo>
                <a:lnTo>
                  <a:pt x="355016" y="295763"/>
                </a:lnTo>
                <a:lnTo>
                  <a:pt x="320764" y="296646"/>
                </a:lnTo>
                <a:lnTo>
                  <a:pt x="271398" y="311941"/>
                </a:lnTo>
                <a:lnTo>
                  <a:pt x="232995" y="345848"/>
                </a:lnTo>
                <a:lnTo>
                  <a:pt x="229358" y="350343"/>
                </a:lnTo>
                <a:lnTo>
                  <a:pt x="254420" y="303155"/>
                </a:lnTo>
                <a:lnTo>
                  <a:pt x="271230" y="293095"/>
                </a:lnTo>
                <a:lnTo>
                  <a:pt x="294184" y="284593"/>
                </a:lnTo>
                <a:lnTo>
                  <a:pt x="319319" y="279942"/>
                </a:lnTo>
                <a:lnTo>
                  <a:pt x="357216" y="278914"/>
                </a:lnTo>
                <a:lnTo>
                  <a:pt x="393731" y="283761"/>
                </a:lnTo>
                <a:lnTo>
                  <a:pt x="463403" y="309311"/>
                </a:lnTo>
                <a:lnTo>
                  <a:pt x="498130" y="327828"/>
                </a:lnTo>
                <a:lnTo>
                  <a:pt x="529642" y="351377"/>
                </a:lnTo>
                <a:lnTo>
                  <a:pt x="558107" y="389867"/>
                </a:lnTo>
                <a:lnTo>
                  <a:pt x="567245" y="411733"/>
                </a:lnTo>
                <a:lnTo>
                  <a:pt x="570976" y="427084"/>
                </a:lnTo>
                <a:close/>
              </a:path>
              <a:path w="573405" h="630555">
                <a:moveTo>
                  <a:pt x="313107" y="406955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1111D7-BCDA-429C-A519-5F8B807B5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" y="1486465"/>
            <a:ext cx="5936672" cy="44525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C77BEF-376B-4373-9647-66CCE587F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" y="5824051"/>
            <a:ext cx="5936672" cy="44525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5049D3-5ACE-460E-AB9B-566F0E41B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658" y="2162737"/>
            <a:ext cx="6113608" cy="60939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B339060-44CA-48D4-BEF1-6B8CF7AE9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27" y="1419527"/>
            <a:ext cx="5143500" cy="51435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572E38B-53C3-4B81-9C5B-31CB607F13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27" y="6516220"/>
            <a:ext cx="5143500" cy="369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02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0" y="495300"/>
            <a:ext cx="147827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endParaRPr sz="3600" b="1" spc="-265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6D6607-DDD8-A2CD-7239-B14073CF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785" y="5801619"/>
            <a:ext cx="4894044" cy="36705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4D7CFD-F71C-58C1-C53F-E98032CD7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9653" y="2263102"/>
            <a:ext cx="4894044" cy="34851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C79F9B9-02B9-9526-AF1A-198FF8AD44F8}"/>
              </a:ext>
            </a:extLst>
          </p:cNvPr>
          <p:cNvSpPr txBox="1">
            <a:spLocks/>
          </p:cNvSpPr>
          <p:nvPr/>
        </p:nvSpPr>
        <p:spPr>
          <a:xfrm>
            <a:off x="623400" y="495300"/>
            <a:ext cx="17041200" cy="236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44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44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Форум классных руководителей  (2023)</a:t>
            </a:r>
          </a:p>
          <a:p>
            <a:pPr algn="ctr"/>
            <a:r>
              <a:rPr lang="ru-RU" sz="2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Серия просветительских мероприятий </a:t>
            </a:r>
          </a:p>
          <a:p>
            <a:pPr algn="ctr"/>
            <a:r>
              <a:rPr lang="ru-RU" sz="2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при поддержке Министерства Просвещения </a:t>
            </a:r>
          </a:p>
          <a:p>
            <a:pPr algn="ctr"/>
            <a:r>
              <a:rPr lang="ru-RU" sz="2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Российской Федерации </a:t>
            </a:r>
          </a:p>
          <a:p>
            <a:pPr algn="ctr"/>
            <a:r>
              <a:rPr lang="ru-RU" sz="2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(г. Москва)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20A029-9404-B9F3-171D-FFA966B18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13" y="2479204"/>
            <a:ext cx="5261781" cy="70157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36FDC9-A796-31F9-5E02-20DC6466F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186" y="4302262"/>
            <a:ext cx="6181875" cy="37985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5AC283-EEDB-84B3-DC04-7A0B29F0D7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17" y="250928"/>
            <a:ext cx="1588583" cy="1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4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0" y="495300"/>
            <a:ext cx="14782799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5400" b="1" spc="-26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Наставники не только в школе… </a:t>
            </a:r>
            <a:br>
              <a:rPr lang="ru-RU" sz="5400" b="1" spc="-265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spc="-265" dirty="0">
                <a:solidFill>
                  <a:schemeClr val="accent2">
                    <a:lumMod val="50000"/>
                  </a:schemeClr>
                </a:solidFill>
              </a:rPr>
              <a:t>«Немногие его качества могли вызвать восхищение, но он никогда не забывал тех, кому был чем-то обязан»</a:t>
            </a:r>
            <a:br>
              <a:rPr lang="ru-RU" sz="3600" b="1" spc="-265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spc="-265" dirty="0">
                <a:solidFill>
                  <a:schemeClr val="accent2">
                    <a:lumMod val="50000"/>
                  </a:schemeClr>
                </a:solidFill>
              </a:rPr>
              <a:t>Мариам Петросян</a:t>
            </a:r>
            <a:endParaRPr sz="3600" b="1" spc="-265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18B117-30BB-4ACB-BF9A-80BD689FB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491" y="3290455"/>
            <a:ext cx="6400800" cy="480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E13082-367C-4B0E-A3CE-E7F2BB027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3293919"/>
            <a:ext cx="6400800" cy="480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1A6ADD-70CD-49F2-A125-0D921324A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4" y="3290456"/>
            <a:ext cx="5855969" cy="48040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object 5">
            <a:extLst>
              <a:ext uri="{FF2B5EF4-FFF2-40B4-BE49-F238E27FC236}">
                <a16:creationId xmlns:a16="http://schemas.microsoft.com/office/drawing/2014/main" id="{4FBCBBCD-C768-1FF2-0B0D-2F954FC607F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4587" y="1039353"/>
            <a:ext cx="1752555" cy="225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16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95461" y="3178377"/>
            <a:ext cx="6645275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РОЛИ ПЕДАГОГА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dirty="0">
              <a:solidFill>
                <a:schemeClr val="accent2">
                  <a:lumMod val="50000"/>
                </a:schemeClr>
              </a:solidFill>
              <a:latin typeface="Goudy Old Style" panose="02020502050305020303" pitchFamily="18" charset="0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7434600" y="352149"/>
            <a:ext cx="467995" cy="678180"/>
            <a:chOff x="17434600" y="352149"/>
            <a:chExt cx="467995" cy="678180"/>
          </a:xfrm>
        </p:grpSpPr>
        <p:sp>
          <p:nvSpPr>
            <p:cNvPr id="29" name="object 29"/>
            <p:cNvSpPr/>
            <p:nvPr/>
          </p:nvSpPr>
          <p:spPr>
            <a:xfrm>
              <a:off x="17451616" y="369196"/>
              <a:ext cx="433705" cy="434975"/>
            </a:xfrm>
            <a:custGeom>
              <a:avLst/>
              <a:gdLst/>
              <a:ahLst/>
              <a:cxnLst/>
              <a:rect l="l" t="t" r="r" b="b"/>
              <a:pathLst>
                <a:path w="433705" h="434975">
                  <a:moveTo>
                    <a:pt x="426311" y="273409"/>
                  </a:moveTo>
                  <a:lnTo>
                    <a:pt x="411355" y="313298"/>
                  </a:lnTo>
                  <a:lnTo>
                    <a:pt x="388921" y="349497"/>
                  </a:lnTo>
                  <a:lnTo>
                    <a:pt x="359872" y="380613"/>
                  </a:lnTo>
                  <a:lnTo>
                    <a:pt x="325324" y="405451"/>
                  </a:lnTo>
                  <a:lnTo>
                    <a:pt x="286605" y="423058"/>
                  </a:lnTo>
                  <a:lnTo>
                    <a:pt x="245202" y="432756"/>
                  </a:lnTo>
                  <a:lnTo>
                    <a:pt x="209790" y="434517"/>
                  </a:lnTo>
                  <a:lnTo>
                    <a:pt x="202708" y="434172"/>
                  </a:lnTo>
                  <a:lnTo>
                    <a:pt x="160753" y="427252"/>
                  </a:lnTo>
                  <a:lnTo>
                    <a:pt x="120952" y="412263"/>
                  </a:lnTo>
                  <a:lnTo>
                    <a:pt x="84834" y="389779"/>
                  </a:lnTo>
                  <a:lnTo>
                    <a:pt x="53786" y="360666"/>
                  </a:lnTo>
                  <a:lnTo>
                    <a:pt x="29002" y="326041"/>
                  </a:lnTo>
                  <a:lnTo>
                    <a:pt x="11434" y="287237"/>
                  </a:lnTo>
                  <a:lnTo>
                    <a:pt x="1757" y="245742"/>
                  </a:lnTo>
                  <a:lnTo>
                    <a:pt x="0" y="210252"/>
                  </a:lnTo>
                  <a:lnTo>
                    <a:pt x="344" y="203154"/>
                  </a:lnTo>
                  <a:lnTo>
                    <a:pt x="7248" y="161107"/>
                  </a:lnTo>
                  <a:lnTo>
                    <a:pt x="22204" y="121218"/>
                  </a:lnTo>
                  <a:lnTo>
                    <a:pt x="44638" y="85020"/>
                  </a:lnTo>
                  <a:lnTo>
                    <a:pt x="73687" y="53904"/>
                  </a:lnTo>
                  <a:lnTo>
                    <a:pt x="108235" y="29065"/>
                  </a:lnTo>
                  <a:lnTo>
                    <a:pt x="146954" y="11459"/>
                  </a:lnTo>
                  <a:lnTo>
                    <a:pt x="188357" y="1761"/>
                  </a:lnTo>
                  <a:lnTo>
                    <a:pt x="223769" y="0"/>
                  </a:lnTo>
                  <a:lnTo>
                    <a:pt x="230852" y="345"/>
                  </a:lnTo>
                  <a:lnTo>
                    <a:pt x="272806" y="7264"/>
                  </a:lnTo>
                  <a:lnTo>
                    <a:pt x="279601" y="9326"/>
                  </a:lnTo>
                  <a:lnTo>
                    <a:pt x="286396" y="11388"/>
                  </a:lnTo>
                  <a:lnTo>
                    <a:pt x="325133" y="28956"/>
                  </a:lnTo>
                  <a:lnTo>
                    <a:pt x="359706" y="53760"/>
                  </a:lnTo>
                  <a:lnTo>
                    <a:pt x="388787" y="84847"/>
                  </a:lnTo>
                  <a:lnTo>
                    <a:pt x="411257" y="121022"/>
                  </a:lnTo>
                  <a:lnTo>
                    <a:pt x="426254" y="160896"/>
                  </a:lnTo>
                  <a:lnTo>
                    <a:pt x="433201" y="202936"/>
                  </a:lnTo>
                  <a:lnTo>
                    <a:pt x="433560" y="224264"/>
                  </a:lnTo>
                  <a:lnTo>
                    <a:pt x="433215" y="231363"/>
                  </a:lnTo>
                  <a:lnTo>
                    <a:pt x="431831" y="245526"/>
                  </a:lnTo>
                  <a:lnTo>
                    <a:pt x="430794" y="252556"/>
                  </a:lnTo>
                  <a:lnTo>
                    <a:pt x="428031" y="266515"/>
                  </a:lnTo>
                  <a:lnTo>
                    <a:pt x="426311" y="2734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434600" y="352149"/>
              <a:ext cx="467995" cy="468630"/>
            </a:xfrm>
            <a:custGeom>
              <a:avLst/>
              <a:gdLst/>
              <a:ahLst/>
              <a:cxnLst/>
              <a:rect l="l" t="t" r="r" b="b"/>
              <a:pathLst>
                <a:path w="467994" h="468630">
                  <a:moveTo>
                    <a:pt x="233782" y="468602"/>
                  </a:moveTo>
                  <a:lnTo>
                    <a:pt x="186726" y="463834"/>
                  </a:lnTo>
                  <a:lnTo>
                    <a:pt x="142871" y="450160"/>
                  </a:lnTo>
                  <a:lnTo>
                    <a:pt x="103163" y="428532"/>
                  </a:lnTo>
                  <a:lnTo>
                    <a:pt x="68551" y="399899"/>
                  </a:lnTo>
                  <a:lnTo>
                    <a:pt x="39981" y="365210"/>
                  </a:lnTo>
                  <a:lnTo>
                    <a:pt x="18400" y="325414"/>
                  </a:lnTo>
                  <a:lnTo>
                    <a:pt x="4758" y="281461"/>
                  </a:lnTo>
                  <a:lnTo>
                    <a:pt x="0" y="234301"/>
                  </a:lnTo>
                  <a:lnTo>
                    <a:pt x="4758" y="187141"/>
                  </a:lnTo>
                  <a:lnTo>
                    <a:pt x="18400" y="143188"/>
                  </a:lnTo>
                  <a:lnTo>
                    <a:pt x="39981" y="103392"/>
                  </a:lnTo>
                  <a:lnTo>
                    <a:pt x="68551" y="68703"/>
                  </a:lnTo>
                  <a:lnTo>
                    <a:pt x="103163" y="40069"/>
                  </a:lnTo>
                  <a:lnTo>
                    <a:pt x="142871" y="18441"/>
                  </a:lnTo>
                  <a:lnTo>
                    <a:pt x="186726" y="4768"/>
                  </a:lnTo>
                  <a:lnTo>
                    <a:pt x="233782" y="0"/>
                  </a:lnTo>
                  <a:lnTo>
                    <a:pt x="280838" y="4768"/>
                  </a:lnTo>
                  <a:lnTo>
                    <a:pt x="324694" y="18441"/>
                  </a:lnTo>
                  <a:lnTo>
                    <a:pt x="353428" y="34092"/>
                  </a:lnTo>
                  <a:lnTo>
                    <a:pt x="233782" y="34092"/>
                  </a:lnTo>
                  <a:lnTo>
                    <a:pt x="187977" y="39380"/>
                  </a:lnTo>
                  <a:lnTo>
                    <a:pt x="145930" y="54442"/>
                  </a:lnTo>
                  <a:lnTo>
                    <a:pt x="108839" y="78076"/>
                  </a:lnTo>
                  <a:lnTo>
                    <a:pt x="77903" y="109081"/>
                  </a:lnTo>
                  <a:lnTo>
                    <a:pt x="54321" y="146255"/>
                  </a:lnTo>
                  <a:lnTo>
                    <a:pt x="39293" y="188395"/>
                  </a:lnTo>
                  <a:lnTo>
                    <a:pt x="34017" y="234301"/>
                  </a:lnTo>
                  <a:lnTo>
                    <a:pt x="39293" y="280206"/>
                  </a:lnTo>
                  <a:lnTo>
                    <a:pt x="54321" y="322347"/>
                  </a:lnTo>
                  <a:lnTo>
                    <a:pt x="77903" y="359521"/>
                  </a:lnTo>
                  <a:lnTo>
                    <a:pt x="108840" y="390525"/>
                  </a:lnTo>
                  <a:lnTo>
                    <a:pt x="145931" y="414160"/>
                  </a:lnTo>
                  <a:lnTo>
                    <a:pt x="187978" y="429222"/>
                  </a:lnTo>
                  <a:lnTo>
                    <a:pt x="233782" y="434509"/>
                  </a:lnTo>
                  <a:lnTo>
                    <a:pt x="353428" y="434509"/>
                  </a:lnTo>
                  <a:lnTo>
                    <a:pt x="324694" y="450160"/>
                  </a:lnTo>
                  <a:lnTo>
                    <a:pt x="280838" y="463834"/>
                  </a:lnTo>
                  <a:lnTo>
                    <a:pt x="233782" y="468602"/>
                  </a:lnTo>
                  <a:close/>
                </a:path>
                <a:path w="467994" h="468630">
                  <a:moveTo>
                    <a:pt x="353428" y="434509"/>
                  </a:moveTo>
                  <a:lnTo>
                    <a:pt x="233782" y="434509"/>
                  </a:lnTo>
                  <a:lnTo>
                    <a:pt x="279586" y="429222"/>
                  </a:lnTo>
                  <a:lnTo>
                    <a:pt x="321633" y="414160"/>
                  </a:lnTo>
                  <a:lnTo>
                    <a:pt x="358725" y="390525"/>
                  </a:lnTo>
                  <a:lnTo>
                    <a:pt x="389661" y="359521"/>
                  </a:lnTo>
                  <a:lnTo>
                    <a:pt x="413243" y="322347"/>
                  </a:lnTo>
                  <a:lnTo>
                    <a:pt x="428272" y="280206"/>
                  </a:lnTo>
                  <a:lnTo>
                    <a:pt x="433548" y="234301"/>
                  </a:lnTo>
                  <a:lnTo>
                    <a:pt x="428272" y="188395"/>
                  </a:lnTo>
                  <a:lnTo>
                    <a:pt x="413243" y="146255"/>
                  </a:lnTo>
                  <a:lnTo>
                    <a:pt x="389662" y="109081"/>
                  </a:lnTo>
                  <a:lnTo>
                    <a:pt x="358726" y="78076"/>
                  </a:lnTo>
                  <a:lnTo>
                    <a:pt x="321635" y="54442"/>
                  </a:lnTo>
                  <a:lnTo>
                    <a:pt x="279587" y="39380"/>
                  </a:lnTo>
                  <a:lnTo>
                    <a:pt x="233782" y="34092"/>
                  </a:lnTo>
                  <a:lnTo>
                    <a:pt x="353428" y="34092"/>
                  </a:lnTo>
                  <a:lnTo>
                    <a:pt x="399014" y="68703"/>
                  </a:lnTo>
                  <a:lnTo>
                    <a:pt x="427584" y="103392"/>
                  </a:lnTo>
                  <a:lnTo>
                    <a:pt x="449164" y="143188"/>
                  </a:lnTo>
                  <a:lnTo>
                    <a:pt x="462807" y="187141"/>
                  </a:lnTo>
                  <a:lnTo>
                    <a:pt x="467565" y="234301"/>
                  </a:lnTo>
                  <a:lnTo>
                    <a:pt x="462807" y="281461"/>
                  </a:lnTo>
                  <a:lnTo>
                    <a:pt x="449164" y="325414"/>
                  </a:lnTo>
                  <a:lnTo>
                    <a:pt x="427584" y="365210"/>
                  </a:lnTo>
                  <a:lnTo>
                    <a:pt x="399014" y="399899"/>
                  </a:lnTo>
                  <a:lnTo>
                    <a:pt x="364401" y="428532"/>
                  </a:lnTo>
                  <a:lnTo>
                    <a:pt x="353428" y="434509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64549" y="579267"/>
              <a:ext cx="207670" cy="450656"/>
            </a:xfrm>
            <a:prstGeom prst="rect">
              <a:avLst/>
            </a:prstGeom>
          </p:spPr>
        </p:pic>
      </p:grpSp>
      <p:grpSp>
        <p:nvGrpSpPr>
          <p:cNvPr id="41" name="object 78"/>
          <p:cNvGrpSpPr/>
          <p:nvPr/>
        </p:nvGrpSpPr>
        <p:grpSpPr>
          <a:xfrm rot="5400000">
            <a:off x="6612318" y="3187093"/>
            <a:ext cx="437299" cy="1236592"/>
            <a:chOff x="13050108" y="8196641"/>
            <a:chExt cx="253365" cy="715010"/>
          </a:xfrm>
        </p:grpSpPr>
        <p:pic>
          <p:nvPicPr>
            <p:cNvPr id="42" name="object 7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50197" y="8678169"/>
              <a:ext cx="252720" cy="232871"/>
            </a:xfrm>
            <a:prstGeom prst="rect">
              <a:avLst/>
            </a:prstGeom>
          </p:spPr>
        </p:pic>
        <p:sp>
          <p:nvSpPr>
            <p:cNvPr id="43" name="object 80"/>
            <p:cNvSpPr/>
            <p:nvPr/>
          </p:nvSpPr>
          <p:spPr>
            <a:xfrm>
              <a:off x="13067690" y="8214487"/>
              <a:ext cx="217804" cy="517525"/>
            </a:xfrm>
            <a:custGeom>
              <a:avLst/>
              <a:gdLst/>
              <a:ahLst/>
              <a:cxnLst/>
              <a:rect l="l" t="t" r="r" b="b"/>
              <a:pathLst>
                <a:path w="217805" h="517525">
                  <a:moveTo>
                    <a:pt x="209565" y="517218"/>
                  </a:moveTo>
                  <a:lnTo>
                    <a:pt x="17657" y="517218"/>
                  </a:lnTo>
                  <a:lnTo>
                    <a:pt x="8168" y="517218"/>
                  </a:lnTo>
                  <a:lnTo>
                    <a:pt x="392" y="509575"/>
                  </a:lnTo>
                  <a:lnTo>
                    <a:pt x="0" y="497380"/>
                  </a:lnTo>
                  <a:lnTo>
                    <a:pt x="0" y="110500"/>
                  </a:lnTo>
                  <a:lnTo>
                    <a:pt x="8568" y="67529"/>
                  </a:lnTo>
                  <a:lnTo>
                    <a:pt x="31922" y="32401"/>
                  </a:lnTo>
                  <a:lnTo>
                    <a:pt x="66531" y="8697"/>
                  </a:lnTo>
                  <a:lnTo>
                    <a:pt x="108867" y="0"/>
                  </a:lnTo>
                  <a:lnTo>
                    <a:pt x="151202" y="8697"/>
                  </a:lnTo>
                  <a:lnTo>
                    <a:pt x="185811" y="32401"/>
                  </a:lnTo>
                  <a:lnTo>
                    <a:pt x="209165" y="67529"/>
                  </a:lnTo>
                  <a:lnTo>
                    <a:pt x="217734" y="110500"/>
                  </a:lnTo>
                  <a:lnTo>
                    <a:pt x="217734" y="497380"/>
                  </a:lnTo>
                  <a:lnTo>
                    <a:pt x="217344" y="509575"/>
                  </a:lnTo>
                  <a:lnTo>
                    <a:pt x="209565" y="51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81"/>
            <p:cNvSpPr/>
            <p:nvPr/>
          </p:nvSpPr>
          <p:spPr>
            <a:xfrm>
              <a:off x="13050108" y="8196641"/>
              <a:ext cx="253365" cy="553085"/>
            </a:xfrm>
            <a:custGeom>
              <a:avLst/>
              <a:gdLst/>
              <a:ahLst/>
              <a:cxnLst/>
              <a:rect l="l" t="t" r="r" b="b"/>
              <a:pathLst>
                <a:path w="253365" h="553084">
                  <a:moveTo>
                    <a:pt x="217655" y="552910"/>
                  </a:moveTo>
                  <a:lnTo>
                    <a:pt x="35239" y="552910"/>
                  </a:lnTo>
                  <a:lnTo>
                    <a:pt x="21828" y="550221"/>
                  </a:lnTo>
                  <a:lnTo>
                    <a:pt x="10780" y="542861"/>
                  </a:lnTo>
                  <a:lnTo>
                    <a:pt x="3176" y="531892"/>
                  </a:lnTo>
                  <a:lnTo>
                    <a:pt x="94" y="518374"/>
                  </a:lnTo>
                  <a:lnTo>
                    <a:pt x="0" y="128345"/>
                  </a:lnTo>
                  <a:lnTo>
                    <a:pt x="9952" y="78435"/>
                  </a:lnTo>
                  <a:lnTo>
                    <a:pt x="37077" y="37634"/>
                  </a:lnTo>
                  <a:lnTo>
                    <a:pt x="77276" y="10101"/>
                  </a:lnTo>
                  <a:lnTo>
                    <a:pt x="126448" y="0"/>
                  </a:lnTo>
                  <a:lnTo>
                    <a:pt x="175621" y="10101"/>
                  </a:lnTo>
                  <a:lnTo>
                    <a:pt x="212983" y="35691"/>
                  </a:lnTo>
                  <a:lnTo>
                    <a:pt x="126448" y="35691"/>
                  </a:lnTo>
                  <a:lnTo>
                    <a:pt x="90917" y="42972"/>
                  </a:lnTo>
                  <a:lnTo>
                    <a:pt x="61902" y="62829"/>
                  </a:lnTo>
                  <a:lnTo>
                    <a:pt x="42338" y="92281"/>
                  </a:lnTo>
                  <a:lnTo>
                    <a:pt x="35163" y="128345"/>
                  </a:lnTo>
                  <a:lnTo>
                    <a:pt x="35239" y="517218"/>
                  </a:lnTo>
                  <a:lnTo>
                    <a:pt x="252837" y="517218"/>
                  </a:lnTo>
                  <a:lnTo>
                    <a:pt x="252800" y="518374"/>
                  </a:lnTo>
                  <a:lnTo>
                    <a:pt x="249718" y="531892"/>
                  </a:lnTo>
                  <a:lnTo>
                    <a:pt x="242114" y="542861"/>
                  </a:lnTo>
                  <a:lnTo>
                    <a:pt x="231066" y="550221"/>
                  </a:lnTo>
                  <a:lnTo>
                    <a:pt x="217655" y="552910"/>
                  </a:lnTo>
                  <a:close/>
                </a:path>
                <a:path w="253365" h="553084">
                  <a:moveTo>
                    <a:pt x="252837" y="517218"/>
                  </a:moveTo>
                  <a:lnTo>
                    <a:pt x="217658" y="517218"/>
                  </a:lnTo>
                  <a:lnTo>
                    <a:pt x="217734" y="128345"/>
                  </a:lnTo>
                  <a:lnTo>
                    <a:pt x="210560" y="92279"/>
                  </a:lnTo>
                  <a:lnTo>
                    <a:pt x="190996" y="62828"/>
                  </a:lnTo>
                  <a:lnTo>
                    <a:pt x="161980" y="42972"/>
                  </a:lnTo>
                  <a:lnTo>
                    <a:pt x="126448" y="35691"/>
                  </a:lnTo>
                  <a:lnTo>
                    <a:pt x="212983" y="35691"/>
                  </a:lnTo>
                  <a:lnTo>
                    <a:pt x="215819" y="37634"/>
                  </a:lnTo>
                  <a:lnTo>
                    <a:pt x="242944" y="78435"/>
                  </a:lnTo>
                  <a:lnTo>
                    <a:pt x="252895" y="128345"/>
                  </a:lnTo>
                  <a:lnTo>
                    <a:pt x="252837" y="517218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50108" y="8196641"/>
              <a:ext cx="252895" cy="217469"/>
            </a:xfrm>
            <a:prstGeom prst="rect">
              <a:avLst/>
            </a:prstGeom>
          </p:spPr>
        </p:pic>
        <p:sp>
          <p:nvSpPr>
            <p:cNvPr id="46" name="object 83"/>
            <p:cNvSpPr/>
            <p:nvPr/>
          </p:nvSpPr>
          <p:spPr>
            <a:xfrm>
              <a:off x="13067847" y="8396210"/>
              <a:ext cx="84455" cy="335915"/>
            </a:xfrm>
            <a:custGeom>
              <a:avLst/>
              <a:gdLst/>
              <a:ahLst/>
              <a:cxnLst/>
              <a:rect l="l" t="t" r="r" b="b"/>
              <a:pathLst>
                <a:path w="84455" h="335915">
                  <a:moveTo>
                    <a:pt x="76264" y="335495"/>
                  </a:moveTo>
                  <a:lnTo>
                    <a:pt x="17600" y="335495"/>
                  </a:lnTo>
                  <a:lnTo>
                    <a:pt x="7947" y="335495"/>
                  </a:lnTo>
                  <a:lnTo>
                    <a:pt x="97" y="327593"/>
                  </a:lnTo>
                  <a:lnTo>
                    <a:pt x="0" y="314679"/>
                  </a:lnTo>
                  <a:lnTo>
                    <a:pt x="0" y="7989"/>
                  </a:lnTo>
                  <a:lnTo>
                    <a:pt x="7871" y="0"/>
                  </a:lnTo>
                  <a:lnTo>
                    <a:pt x="76340" y="0"/>
                  </a:lnTo>
                  <a:lnTo>
                    <a:pt x="84211" y="7989"/>
                  </a:lnTo>
                  <a:lnTo>
                    <a:pt x="84192" y="317795"/>
                  </a:lnTo>
                  <a:lnTo>
                    <a:pt x="84114" y="327593"/>
                  </a:lnTo>
                  <a:lnTo>
                    <a:pt x="76264" y="33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84"/>
            <p:cNvSpPr/>
            <p:nvPr/>
          </p:nvSpPr>
          <p:spPr>
            <a:xfrm>
              <a:off x="13050263" y="8378365"/>
              <a:ext cx="119380" cy="371475"/>
            </a:xfrm>
            <a:custGeom>
              <a:avLst/>
              <a:gdLst/>
              <a:ahLst/>
              <a:cxnLst/>
              <a:rect l="l" t="t" r="r" b="b"/>
              <a:pathLst>
                <a:path w="119380" h="371475">
                  <a:moveTo>
                    <a:pt x="84190" y="371183"/>
                  </a:moveTo>
                  <a:lnTo>
                    <a:pt x="35182" y="371183"/>
                  </a:lnTo>
                  <a:lnTo>
                    <a:pt x="21563" y="368408"/>
                  </a:lnTo>
                  <a:lnTo>
                    <a:pt x="10418" y="360831"/>
                  </a:lnTo>
                  <a:lnTo>
                    <a:pt x="2863" y="349580"/>
                  </a:lnTo>
                  <a:lnTo>
                    <a:pt x="18" y="335780"/>
                  </a:lnTo>
                  <a:lnTo>
                    <a:pt x="0" y="35691"/>
                  </a:lnTo>
                  <a:lnTo>
                    <a:pt x="2763" y="21798"/>
                  </a:lnTo>
                  <a:lnTo>
                    <a:pt x="10298" y="10453"/>
                  </a:lnTo>
                  <a:lnTo>
                    <a:pt x="21476" y="2804"/>
                  </a:lnTo>
                  <a:lnTo>
                    <a:pt x="35163" y="0"/>
                  </a:lnTo>
                  <a:lnTo>
                    <a:pt x="84211" y="0"/>
                  </a:lnTo>
                  <a:lnTo>
                    <a:pt x="97899" y="2805"/>
                  </a:lnTo>
                  <a:lnTo>
                    <a:pt x="109076" y="10454"/>
                  </a:lnTo>
                  <a:lnTo>
                    <a:pt x="116611" y="21799"/>
                  </a:lnTo>
                  <a:lnTo>
                    <a:pt x="119372" y="35691"/>
                  </a:lnTo>
                  <a:lnTo>
                    <a:pt x="35166" y="35691"/>
                  </a:lnTo>
                  <a:lnTo>
                    <a:pt x="35185" y="335492"/>
                  </a:lnTo>
                  <a:lnTo>
                    <a:pt x="119356" y="335492"/>
                  </a:lnTo>
                  <a:lnTo>
                    <a:pt x="119353" y="335780"/>
                  </a:lnTo>
                  <a:lnTo>
                    <a:pt x="116508" y="349581"/>
                  </a:lnTo>
                  <a:lnTo>
                    <a:pt x="108954" y="360832"/>
                  </a:lnTo>
                  <a:lnTo>
                    <a:pt x="97808" y="368408"/>
                  </a:lnTo>
                  <a:lnTo>
                    <a:pt x="84190" y="371183"/>
                  </a:lnTo>
                  <a:close/>
                </a:path>
                <a:path w="119380" h="371475">
                  <a:moveTo>
                    <a:pt x="119356" y="335492"/>
                  </a:moveTo>
                  <a:lnTo>
                    <a:pt x="84192" y="335492"/>
                  </a:lnTo>
                  <a:lnTo>
                    <a:pt x="84211" y="35691"/>
                  </a:lnTo>
                  <a:lnTo>
                    <a:pt x="119372" y="35691"/>
                  </a:lnTo>
                  <a:lnTo>
                    <a:pt x="119356" y="335492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4"/>
          <p:cNvSpPr/>
          <p:nvPr/>
        </p:nvSpPr>
        <p:spPr>
          <a:xfrm>
            <a:off x="602673" y="1602301"/>
            <a:ext cx="5072009" cy="3498046"/>
          </a:xfrm>
          <a:custGeom>
            <a:avLst/>
            <a:gdLst/>
            <a:ahLst/>
            <a:cxnLst/>
            <a:rect l="l" t="t" r="r" b="b"/>
            <a:pathLst>
              <a:path w="6622415" h="3861434">
                <a:moveTo>
                  <a:pt x="6254700" y="3861050"/>
                </a:moveTo>
                <a:lnTo>
                  <a:pt x="367388" y="3861050"/>
                </a:lnTo>
                <a:lnTo>
                  <a:pt x="321395" y="3858170"/>
                </a:lnTo>
                <a:lnTo>
                  <a:pt x="277081" y="3849762"/>
                </a:lnTo>
                <a:lnTo>
                  <a:pt x="234794" y="3836177"/>
                </a:lnTo>
                <a:lnTo>
                  <a:pt x="194883" y="3817763"/>
                </a:lnTo>
                <a:lnTo>
                  <a:pt x="157694" y="3794870"/>
                </a:lnTo>
                <a:lnTo>
                  <a:pt x="123577" y="3767847"/>
                </a:lnTo>
                <a:lnTo>
                  <a:pt x="92880" y="3737044"/>
                </a:lnTo>
                <a:lnTo>
                  <a:pt x="65950" y="3702809"/>
                </a:lnTo>
                <a:lnTo>
                  <a:pt x="43136" y="3665491"/>
                </a:lnTo>
                <a:lnTo>
                  <a:pt x="24786" y="3625441"/>
                </a:lnTo>
                <a:lnTo>
                  <a:pt x="11248" y="3583008"/>
                </a:lnTo>
                <a:lnTo>
                  <a:pt x="2870" y="3538540"/>
                </a:lnTo>
                <a:lnTo>
                  <a:pt x="0" y="3492388"/>
                </a:lnTo>
                <a:lnTo>
                  <a:pt x="0" y="368661"/>
                </a:lnTo>
                <a:lnTo>
                  <a:pt x="2870" y="322509"/>
                </a:lnTo>
                <a:lnTo>
                  <a:pt x="11248" y="278041"/>
                </a:lnTo>
                <a:lnTo>
                  <a:pt x="24786" y="235608"/>
                </a:lnTo>
                <a:lnTo>
                  <a:pt x="43136" y="195558"/>
                </a:lnTo>
                <a:lnTo>
                  <a:pt x="65950" y="158240"/>
                </a:lnTo>
                <a:lnTo>
                  <a:pt x="92880" y="124005"/>
                </a:lnTo>
                <a:lnTo>
                  <a:pt x="123577" y="93202"/>
                </a:lnTo>
                <a:lnTo>
                  <a:pt x="157694" y="66179"/>
                </a:lnTo>
                <a:lnTo>
                  <a:pt x="194883" y="43286"/>
                </a:lnTo>
                <a:lnTo>
                  <a:pt x="234794" y="24872"/>
                </a:lnTo>
                <a:lnTo>
                  <a:pt x="277081" y="11287"/>
                </a:lnTo>
                <a:lnTo>
                  <a:pt x="321395" y="2880"/>
                </a:lnTo>
                <a:lnTo>
                  <a:pt x="367388" y="0"/>
                </a:lnTo>
                <a:lnTo>
                  <a:pt x="6254700" y="0"/>
                </a:lnTo>
                <a:lnTo>
                  <a:pt x="6300693" y="2880"/>
                </a:lnTo>
                <a:lnTo>
                  <a:pt x="6345007" y="11287"/>
                </a:lnTo>
                <a:lnTo>
                  <a:pt x="6387294" y="24872"/>
                </a:lnTo>
                <a:lnTo>
                  <a:pt x="6427206" y="43286"/>
                </a:lnTo>
                <a:lnTo>
                  <a:pt x="6464394" y="66179"/>
                </a:lnTo>
                <a:lnTo>
                  <a:pt x="6498511" y="93202"/>
                </a:lnTo>
                <a:lnTo>
                  <a:pt x="6529208" y="124005"/>
                </a:lnTo>
                <a:lnTo>
                  <a:pt x="6556138" y="158240"/>
                </a:lnTo>
                <a:lnTo>
                  <a:pt x="6578952" y="195558"/>
                </a:lnTo>
                <a:lnTo>
                  <a:pt x="6597302" y="235608"/>
                </a:lnTo>
                <a:lnTo>
                  <a:pt x="6610840" y="278041"/>
                </a:lnTo>
                <a:lnTo>
                  <a:pt x="6619218" y="322509"/>
                </a:lnTo>
                <a:lnTo>
                  <a:pt x="6622089" y="368661"/>
                </a:lnTo>
                <a:lnTo>
                  <a:pt x="6622089" y="3492388"/>
                </a:lnTo>
                <a:lnTo>
                  <a:pt x="6619218" y="3538540"/>
                </a:lnTo>
                <a:lnTo>
                  <a:pt x="6610840" y="3583008"/>
                </a:lnTo>
                <a:lnTo>
                  <a:pt x="6597302" y="3625441"/>
                </a:lnTo>
                <a:lnTo>
                  <a:pt x="6578952" y="3665491"/>
                </a:lnTo>
                <a:lnTo>
                  <a:pt x="6556138" y="3702809"/>
                </a:lnTo>
                <a:lnTo>
                  <a:pt x="6529208" y="3737044"/>
                </a:lnTo>
                <a:lnTo>
                  <a:pt x="6498511" y="3767847"/>
                </a:lnTo>
                <a:lnTo>
                  <a:pt x="6464394" y="3794870"/>
                </a:lnTo>
                <a:lnTo>
                  <a:pt x="6427206" y="3817763"/>
                </a:lnTo>
                <a:lnTo>
                  <a:pt x="6387294" y="3836177"/>
                </a:lnTo>
                <a:lnTo>
                  <a:pt x="6345007" y="3849762"/>
                </a:lnTo>
                <a:lnTo>
                  <a:pt x="6300693" y="3858170"/>
                </a:lnTo>
                <a:lnTo>
                  <a:pt x="6254700" y="386105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Оптимист -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описывает условия, необходимые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для реализации мероприятия/урока</a:t>
            </a:r>
          </a:p>
        </p:txBody>
      </p:sp>
      <p:sp>
        <p:nvSpPr>
          <p:cNvPr id="22" name="object 4"/>
          <p:cNvSpPr/>
          <p:nvPr/>
        </p:nvSpPr>
        <p:spPr>
          <a:xfrm>
            <a:off x="595746" y="5630660"/>
            <a:ext cx="5072009" cy="3571009"/>
          </a:xfrm>
          <a:custGeom>
            <a:avLst/>
            <a:gdLst/>
            <a:ahLst/>
            <a:cxnLst/>
            <a:rect l="l" t="t" r="r" b="b"/>
            <a:pathLst>
              <a:path w="6622415" h="3861434">
                <a:moveTo>
                  <a:pt x="6254700" y="3861050"/>
                </a:moveTo>
                <a:lnTo>
                  <a:pt x="367388" y="3861050"/>
                </a:lnTo>
                <a:lnTo>
                  <a:pt x="321395" y="3858170"/>
                </a:lnTo>
                <a:lnTo>
                  <a:pt x="277081" y="3849762"/>
                </a:lnTo>
                <a:lnTo>
                  <a:pt x="234794" y="3836177"/>
                </a:lnTo>
                <a:lnTo>
                  <a:pt x="194883" y="3817763"/>
                </a:lnTo>
                <a:lnTo>
                  <a:pt x="157694" y="3794870"/>
                </a:lnTo>
                <a:lnTo>
                  <a:pt x="123577" y="3767847"/>
                </a:lnTo>
                <a:lnTo>
                  <a:pt x="92880" y="3737044"/>
                </a:lnTo>
                <a:lnTo>
                  <a:pt x="65950" y="3702809"/>
                </a:lnTo>
                <a:lnTo>
                  <a:pt x="43136" y="3665491"/>
                </a:lnTo>
                <a:lnTo>
                  <a:pt x="24786" y="3625441"/>
                </a:lnTo>
                <a:lnTo>
                  <a:pt x="11248" y="3583008"/>
                </a:lnTo>
                <a:lnTo>
                  <a:pt x="2870" y="3538540"/>
                </a:lnTo>
                <a:lnTo>
                  <a:pt x="0" y="3492388"/>
                </a:lnTo>
                <a:lnTo>
                  <a:pt x="0" y="368661"/>
                </a:lnTo>
                <a:lnTo>
                  <a:pt x="2870" y="322509"/>
                </a:lnTo>
                <a:lnTo>
                  <a:pt x="11248" y="278041"/>
                </a:lnTo>
                <a:lnTo>
                  <a:pt x="24786" y="235608"/>
                </a:lnTo>
                <a:lnTo>
                  <a:pt x="43136" y="195558"/>
                </a:lnTo>
                <a:lnTo>
                  <a:pt x="65950" y="158240"/>
                </a:lnTo>
                <a:lnTo>
                  <a:pt x="92880" y="124005"/>
                </a:lnTo>
                <a:lnTo>
                  <a:pt x="123577" y="93202"/>
                </a:lnTo>
                <a:lnTo>
                  <a:pt x="157694" y="66179"/>
                </a:lnTo>
                <a:lnTo>
                  <a:pt x="194883" y="43286"/>
                </a:lnTo>
                <a:lnTo>
                  <a:pt x="234794" y="24872"/>
                </a:lnTo>
                <a:lnTo>
                  <a:pt x="277081" y="11287"/>
                </a:lnTo>
                <a:lnTo>
                  <a:pt x="321395" y="2880"/>
                </a:lnTo>
                <a:lnTo>
                  <a:pt x="367388" y="0"/>
                </a:lnTo>
                <a:lnTo>
                  <a:pt x="6254700" y="0"/>
                </a:lnTo>
                <a:lnTo>
                  <a:pt x="6300693" y="2880"/>
                </a:lnTo>
                <a:lnTo>
                  <a:pt x="6345007" y="11287"/>
                </a:lnTo>
                <a:lnTo>
                  <a:pt x="6387294" y="24872"/>
                </a:lnTo>
                <a:lnTo>
                  <a:pt x="6427206" y="43286"/>
                </a:lnTo>
                <a:lnTo>
                  <a:pt x="6464394" y="66179"/>
                </a:lnTo>
                <a:lnTo>
                  <a:pt x="6498511" y="93202"/>
                </a:lnTo>
                <a:lnTo>
                  <a:pt x="6529208" y="124005"/>
                </a:lnTo>
                <a:lnTo>
                  <a:pt x="6556138" y="158240"/>
                </a:lnTo>
                <a:lnTo>
                  <a:pt x="6578952" y="195558"/>
                </a:lnTo>
                <a:lnTo>
                  <a:pt x="6597302" y="235608"/>
                </a:lnTo>
                <a:lnTo>
                  <a:pt x="6610840" y="278041"/>
                </a:lnTo>
                <a:lnTo>
                  <a:pt x="6619218" y="322509"/>
                </a:lnTo>
                <a:lnTo>
                  <a:pt x="6622089" y="368661"/>
                </a:lnTo>
                <a:lnTo>
                  <a:pt x="6622089" y="3492388"/>
                </a:lnTo>
                <a:lnTo>
                  <a:pt x="6619218" y="3538540"/>
                </a:lnTo>
                <a:lnTo>
                  <a:pt x="6610840" y="3583008"/>
                </a:lnTo>
                <a:lnTo>
                  <a:pt x="6597302" y="3625441"/>
                </a:lnTo>
                <a:lnTo>
                  <a:pt x="6578952" y="3665491"/>
                </a:lnTo>
                <a:lnTo>
                  <a:pt x="6556138" y="3702809"/>
                </a:lnTo>
                <a:lnTo>
                  <a:pt x="6529208" y="3737044"/>
                </a:lnTo>
                <a:lnTo>
                  <a:pt x="6498511" y="3767847"/>
                </a:lnTo>
                <a:lnTo>
                  <a:pt x="6464394" y="3794870"/>
                </a:lnTo>
                <a:lnTo>
                  <a:pt x="6427206" y="3817763"/>
                </a:lnTo>
                <a:lnTo>
                  <a:pt x="6387294" y="3836177"/>
                </a:lnTo>
                <a:lnTo>
                  <a:pt x="6345007" y="3849762"/>
                </a:lnTo>
                <a:lnTo>
                  <a:pt x="6300693" y="3858170"/>
                </a:lnTo>
                <a:lnTo>
                  <a:pt x="6254700" y="3861050"/>
                </a:lnTo>
                <a:close/>
              </a:path>
            </a:pathLst>
          </a:custGeom>
          <a:solidFill>
            <a:srgbClr val="FF2F4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Дизайнер – создает дизайнерское решение проекта, являющееся отражением индивидуального характера проводимой деятельности </a:t>
            </a:r>
            <a:endParaRPr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6679150" y="7239859"/>
            <a:ext cx="5072009" cy="2870835"/>
          </a:xfrm>
          <a:custGeom>
            <a:avLst/>
            <a:gdLst/>
            <a:ahLst/>
            <a:cxnLst/>
            <a:rect l="l" t="t" r="r" b="b"/>
            <a:pathLst>
              <a:path w="6622415" h="3861434">
                <a:moveTo>
                  <a:pt x="6254700" y="3861050"/>
                </a:moveTo>
                <a:lnTo>
                  <a:pt x="367388" y="3861050"/>
                </a:lnTo>
                <a:lnTo>
                  <a:pt x="321395" y="3858170"/>
                </a:lnTo>
                <a:lnTo>
                  <a:pt x="277081" y="3849762"/>
                </a:lnTo>
                <a:lnTo>
                  <a:pt x="234794" y="3836177"/>
                </a:lnTo>
                <a:lnTo>
                  <a:pt x="194883" y="3817763"/>
                </a:lnTo>
                <a:lnTo>
                  <a:pt x="157694" y="3794870"/>
                </a:lnTo>
                <a:lnTo>
                  <a:pt x="123577" y="3767847"/>
                </a:lnTo>
                <a:lnTo>
                  <a:pt x="92880" y="3737044"/>
                </a:lnTo>
                <a:lnTo>
                  <a:pt x="65950" y="3702809"/>
                </a:lnTo>
                <a:lnTo>
                  <a:pt x="43136" y="3665491"/>
                </a:lnTo>
                <a:lnTo>
                  <a:pt x="24786" y="3625441"/>
                </a:lnTo>
                <a:lnTo>
                  <a:pt x="11248" y="3583008"/>
                </a:lnTo>
                <a:lnTo>
                  <a:pt x="2870" y="3538540"/>
                </a:lnTo>
                <a:lnTo>
                  <a:pt x="0" y="3492388"/>
                </a:lnTo>
                <a:lnTo>
                  <a:pt x="0" y="368661"/>
                </a:lnTo>
                <a:lnTo>
                  <a:pt x="2870" y="322509"/>
                </a:lnTo>
                <a:lnTo>
                  <a:pt x="11248" y="278041"/>
                </a:lnTo>
                <a:lnTo>
                  <a:pt x="24786" y="235608"/>
                </a:lnTo>
                <a:lnTo>
                  <a:pt x="43136" y="195558"/>
                </a:lnTo>
                <a:lnTo>
                  <a:pt x="65950" y="158240"/>
                </a:lnTo>
                <a:lnTo>
                  <a:pt x="92880" y="124005"/>
                </a:lnTo>
                <a:lnTo>
                  <a:pt x="123577" y="93202"/>
                </a:lnTo>
                <a:lnTo>
                  <a:pt x="157694" y="66179"/>
                </a:lnTo>
                <a:lnTo>
                  <a:pt x="194883" y="43286"/>
                </a:lnTo>
                <a:lnTo>
                  <a:pt x="234794" y="24872"/>
                </a:lnTo>
                <a:lnTo>
                  <a:pt x="277081" y="11287"/>
                </a:lnTo>
                <a:lnTo>
                  <a:pt x="321395" y="2880"/>
                </a:lnTo>
                <a:lnTo>
                  <a:pt x="367388" y="0"/>
                </a:lnTo>
                <a:lnTo>
                  <a:pt x="6254700" y="0"/>
                </a:lnTo>
                <a:lnTo>
                  <a:pt x="6300693" y="2880"/>
                </a:lnTo>
                <a:lnTo>
                  <a:pt x="6345007" y="11287"/>
                </a:lnTo>
                <a:lnTo>
                  <a:pt x="6387294" y="24872"/>
                </a:lnTo>
                <a:lnTo>
                  <a:pt x="6427206" y="43286"/>
                </a:lnTo>
                <a:lnTo>
                  <a:pt x="6464394" y="66179"/>
                </a:lnTo>
                <a:lnTo>
                  <a:pt x="6498511" y="93202"/>
                </a:lnTo>
                <a:lnTo>
                  <a:pt x="6529208" y="124005"/>
                </a:lnTo>
                <a:lnTo>
                  <a:pt x="6556138" y="158240"/>
                </a:lnTo>
                <a:lnTo>
                  <a:pt x="6578952" y="195558"/>
                </a:lnTo>
                <a:lnTo>
                  <a:pt x="6597302" y="235608"/>
                </a:lnTo>
                <a:lnTo>
                  <a:pt x="6610840" y="278041"/>
                </a:lnTo>
                <a:lnTo>
                  <a:pt x="6619218" y="322509"/>
                </a:lnTo>
                <a:lnTo>
                  <a:pt x="6622089" y="368661"/>
                </a:lnTo>
                <a:lnTo>
                  <a:pt x="6622089" y="3492388"/>
                </a:lnTo>
                <a:lnTo>
                  <a:pt x="6619218" y="3538540"/>
                </a:lnTo>
                <a:lnTo>
                  <a:pt x="6610840" y="3583008"/>
                </a:lnTo>
                <a:lnTo>
                  <a:pt x="6597302" y="3625441"/>
                </a:lnTo>
                <a:lnTo>
                  <a:pt x="6578952" y="3665491"/>
                </a:lnTo>
                <a:lnTo>
                  <a:pt x="6556138" y="3702809"/>
                </a:lnTo>
                <a:lnTo>
                  <a:pt x="6529208" y="3737044"/>
                </a:lnTo>
                <a:lnTo>
                  <a:pt x="6498511" y="3767847"/>
                </a:lnTo>
                <a:lnTo>
                  <a:pt x="6464394" y="3794870"/>
                </a:lnTo>
                <a:lnTo>
                  <a:pt x="6427206" y="3817763"/>
                </a:lnTo>
                <a:lnTo>
                  <a:pt x="6387294" y="3836177"/>
                </a:lnTo>
                <a:lnTo>
                  <a:pt x="6345007" y="3849762"/>
                </a:lnTo>
                <a:lnTo>
                  <a:pt x="6300693" y="3858170"/>
                </a:lnTo>
                <a:lnTo>
                  <a:pt x="6254700" y="386105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Креативщик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привносит нотки творческой жилки. Оживляет текст, слоганами, сравнениями, нестандартными подходами</a:t>
            </a:r>
            <a:endParaRPr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bject 4"/>
          <p:cNvSpPr/>
          <p:nvPr/>
        </p:nvSpPr>
        <p:spPr>
          <a:xfrm>
            <a:off x="12707137" y="5808777"/>
            <a:ext cx="5072009" cy="3220923"/>
          </a:xfrm>
          <a:custGeom>
            <a:avLst/>
            <a:gdLst/>
            <a:ahLst/>
            <a:cxnLst/>
            <a:rect l="l" t="t" r="r" b="b"/>
            <a:pathLst>
              <a:path w="6622415" h="3861434">
                <a:moveTo>
                  <a:pt x="6254700" y="3861050"/>
                </a:moveTo>
                <a:lnTo>
                  <a:pt x="367388" y="3861050"/>
                </a:lnTo>
                <a:lnTo>
                  <a:pt x="321395" y="3858170"/>
                </a:lnTo>
                <a:lnTo>
                  <a:pt x="277081" y="3849762"/>
                </a:lnTo>
                <a:lnTo>
                  <a:pt x="234794" y="3836177"/>
                </a:lnTo>
                <a:lnTo>
                  <a:pt x="194883" y="3817763"/>
                </a:lnTo>
                <a:lnTo>
                  <a:pt x="157694" y="3794870"/>
                </a:lnTo>
                <a:lnTo>
                  <a:pt x="123577" y="3767847"/>
                </a:lnTo>
                <a:lnTo>
                  <a:pt x="92880" y="3737044"/>
                </a:lnTo>
                <a:lnTo>
                  <a:pt x="65950" y="3702809"/>
                </a:lnTo>
                <a:lnTo>
                  <a:pt x="43136" y="3665491"/>
                </a:lnTo>
                <a:lnTo>
                  <a:pt x="24786" y="3625441"/>
                </a:lnTo>
                <a:lnTo>
                  <a:pt x="11248" y="3583008"/>
                </a:lnTo>
                <a:lnTo>
                  <a:pt x="2870" y="3538540"/>
                </a:lnTo>
                <a:lnTo>
                  <a:pt x="0" y="3492388"/>
                </a:lnTo>
                <a:lnTo>
                  <a:pt x="0" y="368661"/>
                </a:lnTo>
                <a:lnTo>
                  <a:pt x="2870" y="322509"/>
                </a:lnTo>
                <a:lnTo>
                  <a:pt x="11248" y="278041"/>
                </a:lnTo>
                <a:lnTo>
                  <a:pt x="24786" y="235608"/>
                </a:lnTo>
                <a:lnTo>
                  <a:pt x="43136" y="195558"/>
                </a:lnTo>
                <a:lnTo>
                  <a:pt x="65950" y="158240"/>
                </a:lnTo>
                <a:lnTo>
                  <a:pt x="92880" y="124005"/>
                </a:lnTo>
                <a:lnTo>
                  <a:pt x="123577" y="93202"/>
                </a:lnTo>
                <a:lnTo>
                  <a:pt x="157694" y="66179"/>
                </a:lnTo>
                <a:lnTo>
                  <a:pt x="194883" y="43286"/>
                </a:lnTo>
                <a:lnTo>
                  <a:pt x="234794" y="24872"/>
                </a:lnTo>
                <a:lnTo>
                  <a:pt x="277081" y="11287"/>
                </a:lnTo>
                <a:lnTo>
                  <a:pt x="321395" y="2880"/>
                </a:lnTo>
                <a:lnTo>
                  <a:pt x="367388" y="0"/>
                </a:lnTo>
                <a:lnTo>
                  <a:pt x="6254700" y="0"/>
                </a:lnTo>
                <a:lnTo>
                  <a:pt x="6300693" y="2880"/>
                </a:lnTo>
                <a:lnTo>
                  <a:pt x="6345007" y="11287"/>
                </a:lnTo>
                <a:lnTo>
                  <a:pt x="6387294" y="24872"/>
                </a:lnTo>
                <a:lnTo>
                  <a:pt x="6427206" y="43286"/>
                </a:lnTo>
                <a:lnTo>
                  <a:pt x="6464394" y="66179"/>
                </a:lnTo>
                <a:lnTo>
                  <a:pt x="6498511" y="93202"/>
                </a:lnTo>
                <a:lnTo>
                  <a:pt x="6529208" y="124005"/>
                </a:lnTo>
                <a:lnTo>
                  <a:pt x="6556138" y="158240"/>
                </a:lnTo>
                <a:lnTo>
                  <a:pt x="6578952" y="195558"/>
                </a:lnTo>
                <a:lnTo>
                  <a:pt x="6597302" y="235608"/>
                </a:lnTo>
                <a:lnTo>
                  <a:pt x="6610840" y="278041"/>
                </a:lnTo>
                <a:lnTo>
                  <a:pt x="6619218" y="322509"/>
                </a:lnTo>
                <a:lnTo>
                  <a:pt x="6622089" y="368661"/>
                </a:lnTo>
                <a:lnTo>
                  <a:pt x="6622089" y="3492388"/>
                </a:lnTo>
                <a:lnTo>
                  <a:pt x="6619218" y="3538540"/>
                </a:lnTo>
                <a:lnTo>
                  <a:pt x="6610840" y="3583008"/>
                </a:lnTo>
                <a:lnTo>
                  <a:pt x="6597302" y="3625441"/>
                </a:lnTo>
                <a:lnTo>
                  <a:pt x="6578952" y="3665491"/>
                </a:lnTo>
                <a:lnTo>
                  <a:pt x="6556138" y="3702809"/>
                </a:lnTo>
                <a:lnTo>
                  <a:pt x="6529208" y="3737044"/>
                </a:lnTo>
                <a:lnTo>
                  <a:pt x="6498511" y="3767847"/>
                </a:lnTo>
                <a:lnTo>
                  <a:pt x="6464394" y="3794870"/>
                </a:lnTo>
                <a:lnTo>
                  <a:pt x="6427206" y="3817763"/>
                </a:lnTo>
                <a:lnTo>
                  <a:pt x="6387294" y="3836177"/>
                </a:lnTo>
                <a:lnTo>
                  <a:pt x="6345007" y="3849762"/>
                </a:lnTo>
                <a:lnTo>
                  <a:pt x="6300693" y="3858170"/>
                </a:lnTo>
                <a:lnTo>
                  <a:pt x="6254700" y="3861050"/>
                </a:lnTo>
                <a:close/>
              </a:path>
            </a:pathLst>
          </a:custGeom>
          <a:solidFill>
            <a:srgbClr val="D1630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Ученый – идеи специалиста носят, порой, нереалистичный характер. Но он не боится испытывать идеи на прочность</a:t>
            </a:r>
          </a:p>
        </p:txBody>
      </p:sp>
      <p:sp>
        <p:nvSpPr>
          <p:cNvPr id="25" name="object 4"/>
          <p:cNvSpPr/>
          <p:nvPr/>
        </p:nvSpPr>
        <p:spPr>
          <a:xfrm>
            <a:off x="12719527" y="1668334"/>
            <a:ext cx="5072009" cy="3498046"/>
          </a:xfrm>
          <a:custGeom>
            <a:avLst/>
            <a:gdLst/>
            <a:ahLst/>
            <a:cxnLst/>
            <a:rect l="l" t="t" r="r" b="b"/>
            <a:pathLst>
              <a:path w="6622415" h="3861434">
                <a:moveTo>
                  <a:pt x="6254700" y="3861050"/>
                </a:moveTo>
                <a:lnTo>
                  <a:pt x="367388" y="3861050"/>
                </a:lnTo>
                <a:lnTo>
                  <a:pt x="321395" y="3858170"/>
                </a:lnTo>
                <a:lnTo>
                  <a:pt x="277081" y="3849762"/>
                </a:lnTo>
                <a:lnTo>
                  <a:pt x="234794" y="3836177"/>
                </a:lnTo>
                <a:lnTo>
                  <a:pt x="194883" y="3817763"/>
                </a:lnTo>
                <a:lnTo>
                  <a:pt x="157694" y="3794870"/>
                </a:lnTo>
                <a:lnTo>
                  <a:pt x="123577" y="3767847"/>
                </a:lnTo>
                <a:lnTo>
                  <a:pt x="92880" y="3737044"/>
                </a:lnTo>
                <a:lnTo>
                  <a:pt x="65950" y="3702809"/>
                </a:lnTo>
                <a:lnTo>
                  <a:pt x="43136" y="3665491"/>
                </a:lnTo>
                <a:lnTo>
                  <a:pt x="24786" y="3625441"/>
                </a:lnTo>
                <a:lnTo>
                  <a:pt x="11248" y="3583008"/>
                </a:lnTo>
                <a:lnTo>
                  <a:pt x="2870" y="3538540"/>
                </a:lnTo>
                <a:lnTo>
                  <a:pt x="0" y="3492388"/>
                </a:lnTo>
                <a:lnTo>
                  <a:pt x="0" y="368661"/>
                </a:lnTo>
                <a:lnTo>
                  <a:pt x="2870" y="322509"/>
                </a:lnTo>
                <a:lnTo>
                  <a:pt x="11248" y="278041"/>
                </a:lnTo>
                <a:lnTo>
                  <a:pt x="24786" y="235608"/>
                </a:lnTo>
                <a:lnTo>
                  <a:pt x="43136" y="195558"/>
                </a:lnTo>
                <a:lnTo>
                  <a:pt x="65950" y="158240"/>
                </a:lnTo>
                <a:lnTo>
                  <a:pt x="92880" y="124005"/>
                </a:lnTo>
                <a:lnTo>
                  <a:pt x="123577" y="93202"/>
                </a:lnTo>
                <a:lnTo>
                  <a:pt x="157694" y="66179"/>
                </a:lnTo>
                <a:lnTo>
                  <a:pt x="194883" y="43286"/>
                </a:lnTo>
                <a:lnTo>
                  <a:pt x="234794" y="24872"/>
                </a:lnTo>
                <a:lnTo>
                  <a:pt x="277081" y="11287"/>
                </a:lnTo>
                <a:lnTo>
                  <a:pt x="321395" y="2880"/>
                </a:lnTo>
                <a:lnTo>
                  <a:pt x="367388" y="0"/>
                </a:lnTo>
                <a:lnTo>
                  <a:pt x="6254700" y="0"/>
                </a:lnTo>
                <a:lnTo>
                  <a:pt x="6300693" y="2880"/>
                </a:lnTo>
                <a:lnTo>
                  <a:pt x="6345007" y="11287"/>
                </a:lnTo>
                <a:lnTo>
                  <a:pt x="6387294" y="24872"/>
                </a:lnTo>
                <a:lnTo>
                  <a:pt x="6427206" y="43286"/>
                </a:lnTo>
                <a:lnTo>
                  <a:pt x="6464394" y="66179"/>
                </a:lnTo>
                <a:lnTo>
                  <a:pt x="6498511" y="93202"/>
                </a:lnTo>
                <a:lnTo>
                  <a:pt x="6529208" y="124005"/>
                </a:lnTo>
                <a:lnTo>
                  <a:pt x="6556138" y="158240"/>
                </a:lnTo>
                <a:lnTo>
                  <a:pt x="6578952" y="195558"/>
                </a:lnTo>
                <a:lnTo>
                  <a:pt x="6597302" y="235608"/>
                </a:lnTo>
                <a:lnTo>
                  <a:pt x="6610840" y="278041"/>
                </a:lnTo>
                <a:lnTo>
                  <a:pt x="6619218" y="322509"/>
                </a:lnTo>
                <a:lnTo>
                  <a:pt x="6622089" y="368661"/>
                </a:lnTo>
                <a:lnTo>
                  <a:pt x="6622089" y="3492388"/>
                </a:lnTo>
                <a:lnTo>
                  <a:pt x="6619218" y="3538540"/>
                </a:lnTo>
                <a:lnTo>
                  <a:pt x="6610840" y="3583008"/>
                </a:lnTo>
                <a:lnTo>
                  <a:pt x="6597302" y="3625441"/>
                </a:lnTo>
                <a:lnTo>
                  <a:pt x="6578952" y="3665491"/>
                </a:lnTo>
                <a:lnTo>
                  <a:pt x="6556138" y="3702809"/>
                </a:lnTo>
                <a:lnTo>
                  <a:pt x="6529208" y="3737044"/>
                </a:lnTo>
                <a:lnTo>
                  <a:pt x="6498511" y="3767847"/>
                </a:lnTo>
                <a:lnTo>
                  <a:pt x="6464394" y="3794870"/>
                </a:lnTo>
                <a:lnTo>
                  <a:pt x="6427206" y="3817763"/>
                </a:lnTo>
                <a:lnTo>
                  <a:pt x="6387294" y="3836177"/>
                </a:lnTo>
                <a:lnTo>
                  <a:pt x="6345007" y="3849762"/>
                </a:lnTo>
                <a:lnTo>
                  <a:pt x="6300693" y="3858170"/>
                </a:lnTo>
                <a:lnTo>
                  <a:pt x="6254700" y="386105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Критик – проводит тщательный анализ, корректирует информацию, подвергает сомнению исключительно обоснованно</a:t>
            </a:r>
          </a:p>
        </p:txBody>
      </p:sp>
      <p:grpSp>
        <p:nvGrpSpPr>
          <p:cNvPr id="19" name="object 78">
            <a:extLst>
              <a:ext uri="{FF2B5EF4-FFF2-40B4-BE49-F238E27FC236}">
                <a16:creationId xmlns:a16="http://schemas.microsoft.com/office/drawing/2014/main" id="{7B91E11B-7ABB-42B7-8682-D356860C776B}"/>
              </a:ext>
            </a:extLst>
          </p:cNvPr>
          <p:cNvGrpSpPr/>
          <p:nvPr/>
        </p:nvGrpSpPr>
        <p:grpSpPr>
          <a:xfrm rot="2713806">
            <a:off x="6513233" y="5351795"/>
            <a:ext cx="437299" cy="1236592"/>
            <a:chOff x="13050108" y="8196641"/>
            <a:chExt cx="253365" cy="715010"/>
          </a:xfrm>
        </p:grpSpPr>
        <p:pic>
          <p:nvPicPr>
            <p:cNvPr id="21" name="object 79">
              <a:extLst>
                <a:ext uri="{FF2B5EF4-FFF2-40B4-BE49-F238E27FC236}">
                  <a16:creationId xmlns:a16="http://schemas.microsoft.com/office/drawing/2014/main" id="{CC25CF68-C6CD-4295-B0C8-DBE5E2AA17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50197" y="8678169"/>
              <a:ext cx="252720" cy="232871"/>
            </a:xfrm>
            <a:prstGeom prst="rect">
              <a:avLst/>
            </a:prstGeom>
          </p:spPr>
        </p:pic>
        <p:sp>
          <p:nvSpPr>
            <p:cNvPr id="26" name="object 80">
              <a:extLst>
                <a:ext uri="{FF2B5EF4-FFF2-40B4-BE49-F238E27FC236}">
                  <a16:creationId xmlns:a16="http://schemas.microsoft.com/office/drawing/2014/main" id="{A514AA76-E08F-454E-804B-4A16AF6F1175}"/>
                </a:ext>
              </a:extLst>
            </p:cNvPr>
            <p:cNvSpPr/>
            <p:nvPr/>
          </p:nvSpPr>
          <p:spPr>
            <a:xfrm>
              <a:off x="13067690" y="8214487"/>
              <a:ext cx="217804" cy="517525"/>
            </a:xfrm>
            <a:custGeom>
              <a:avLst/>
              <a:gdLst/>
              <a:ahLst/>
              <a:cxnLst/>
              <a:rect l="l" t="t" r="r" b="b"/>
              <a:pathLst>
                <a:path w="217805" h="517525">
                  <a:moveTo>
                    <a:pt x="209565" y="517218"/>
                  </a:moveTo>
                  <a:lnTo>
                    <a:pt x="17657" y="517218"/>
                  </a:lnTo>
                  <a:lnTo>
                    <a:pt x="8168" y="517218"/>
                  </a:lnTo>
                  <a:lnTo>
                    <a:pt x="392" y="509575"/>
                  </a:lnTo>
                  <a:lnTo>
                    <a:pt x="0" y="497380"/>
                  </a:lnTo>
                  <a:lnTo>
                    <a:pt x="0" y="110500"/>
                  </a:lnTo>
                  <a:lnTo>
                    <a:pt x="8568" y="67529"/>
                  </a:lnTo>
                  <a:lnTo>
                    <a:pt x="31922" y="32401"/>
                  </a:lnTo>
                  <a:lnTo>
                    <a:pt x="66531" y="8697"/>
                  </a:lnTo>
                  <a:lnTo>
                    <a:pt x="108867" y="0"/>
                  </a:lnTo>
                  <a:lnTo>
                    <a:pt x="151202" y="8697"/>
                  </a:lnTo>
                  <a:lnTo>
                    <a:pt x="185811" y="32401"/>
                  </a:lnTo>
                  <a:lnTo>
                    <a:pt x="209165" y="67529"/>
                  </a:lnTo>
                  <a:lnTo>
                    <a:pt x="217734" y="110500"/>
                  </a:lnTo>
                  <a:lnTo>
                    <a:pt x="217734" y="497380"/>
                  </a:lnTo>
                  <a:lnTo>
                    <a:pt x="217344" y="509575"/>
                  </a:lnTo>
                  <a:lnTo>
                    <a:pt x="209565" y="51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1">
              <a:extLst>
                <a:ext uri="{FF2B5EF4-FFF2-40B4-BE49-F238E27FC236}">
                  <a16:creationId xmlns:a16="http://schemas.microsoft.com/office/drawing/2014/main" id="{385FD94B-AA60-4BBF-ABBD-ADE98181A9F7}"/>
                </a:ext>
              </a:extLst>
            </p:cNvPr>
            <p:cNvSpPr/>
            <p:nvPr/>
          </p:nvSpPr>
          <p:spPr>
            <a:xfrm>
              <a:off x="13050108" y="8196641"/>
              <a:ext cx="253365" cy="553085"/>
            </a:xfrm>
            <a:custGeom>
              <a:avLst/>
              <a:gdLst/>
              <a:ahLst/>
              <a:cxnLst/>
              <a:rect l="l" t="t" r="r" b="b"/>
              <a:pathLst>
                <a:path w="253365" h="553084">
                  <a:moveTo>
                    <a:pt x="217655" y="552910"/>
                  </a:moveTo>
                  <a:lnTo>
                    <a:pt x="35239" y="552910"/>
                  </a:lnTo>
                  <a:lnTo>
                    <a:pt x="21828" y="550221"/>
                  </a:lnTo>
                  <a:lnTo>
                    <a:pt x="10780" y="542861"/>
                  </a:lnTo>
                  <a:lnTo>
                    <a:pt x="3176" y="531892"/>
                  </a:lnTo>
                  <a:lnTo>
                    <a:pt x="94" y="518374"/>
                  </a:lnTo>
                  <a:lnTo>
                    <a:pt x="0" y="128345"/>
                  </a:lnTo>
                  <a:lnTo>
                    <a:pt x="9952" y="78435"/>
                  </a:lnTo>
                  <a:lnTo>
                    <a:pt x="37077" y="37634"/>
                  </a:lnTo>
                  <a:lnTo>
                    <a:pt x="77276" y="10101"/>
                  </a:lnTo>
                  <a:lnTo>
                    <a:pt x="126448" y="0"/>
                  </a:lnTo>
                  <a:lnTo>
                    <a:pt x="175621" y="10101"/>
                  </a:lnTo>
                  <a:lnTo>
                    <a:pt x="212983" y="35691"/>
                  </a:lnTo>
                  <a:lnTo>
                    <a:pt x="126448" y="35691"/>
                  </a:lnTo>
                  <a:lnTo>
                    <a:pt x="90917" y="42972"/>
                  </a:lnTo>
                  <a:lnTo>
                    <a:pt x="61902" y="62829"/>
                  </a:lnTo>
                  <a:lnTo>
                    <a:pt x="42338" y="92281"/>
                  </a:lnTo>
                  <a:lnTo>
                    <a:pt x="35163" y="128345"/>
                  </a:lnTo>
                  <a:lnTo>
                    <a:pt x="35239" y="517218"/>
                  </a:lnTo>
                  <a:lnTo>
                    <a:pt x="252837" y="517218"/>
                  </a:lnTo>
                  <a:lnTo>
                    <a:pt x="252800" y="518374"/>
                  </a:lnTo>
                  <a:lnTo>
                    <a:pt x="249718" y="531892"/>
                  </a:lnTo>
                  <a:lnTo>
                    <a:pt x="242114" y="542861"/>
                  </a:lnTo>
                  <a:lnTo>
                    <a:pt x="231066" y="550221"/>
                  </a:lnTo>
                  <a:lnTo>
                    <a:pt x="217655" y="552910"/>
                  </a:lnTo>
                  <a:close/>
                </a:path>
                <a:path w="253365" h="553084">
                  <a:moveTo>
                    <a:pt x="252837" y="517218"/>
                  </a:moveTo>
                  <a:lnTo>
                    <a:pt x="217658" y="517218"/>
                  </a:lnTo>
                  <a:lnTo>
                    <a:pt x="217734" y="128345"/>
                  </a:lnTo>
                  <a:lnTo>
                    <a:pt x="210560" y="92279"/>
                  </a:lnTo>
                  <a:lnTo>
                    <a:pt x="190996" y="62828"/>
                  </a:lnTo>
                  <a:lnTo>
                    <a:pt x="161980" y="42972"/>
                  </a:lnTo>
                  <a:lnTo>
                    <a:pt x="126448" y="35691"/>
                  </a:lnTo>
                  <a:lnTo>
                    <a:pt x="212983" y="35691"/>
                  </a:lnTo>
                  <a:lnTo>
                    <a:pt x="215819" y="37634"/>
                  </a:lnTo>
                  <a:lnTo>
                    <a:pt x="242944" y="78435"/>
                  </a:lnTo>
                  <a:lnTo>
                    <a:pt x="252895" y="128345"/>
                  </a:lnTo>
                  <a:lnTo>
                    <a:pt x="252837" y="517218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82">
              <a:extLst>
                <a:ext uri="{FF2B5EF4-FFF2-40B4-BE49-F238E27FC236}">
                  <a16:creationId xmlns:a16="http://schemas.microsoft.com/office/drawing/2014/main" id="{9F3E8149-9BC9-47C6-869D-0F253DD540D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50108" y="8196641"/>
              <a:ext cx="252895" cy="217469"/>
            </a:xfrm>
            <a:prstGeom prst="rect">
              <a:avLst/>
            </a:prstGeom>
          </p:spPr>
        </p:pic>
        <p:sp>
          <p:nvSpPr>
            <p:cNvPr id="33" name="object 83">
              <a:extLst>
                <a:ext uri="{FF2B5EF4-FFF2-40B4-BE49-F238E27FC236}">
                  <a16:creationId xmlns:a16="http://schemas.microsoft.com/office/drawing/2014/main" id="{387F8FD9-3E5B-4E1E-95D1-EC67C811A942}"/>
                </a:ext>
              </a:extLst>
            </p:cNvPr>
            <p:cNvSpPr/>
            <p:nvPr/>
          </p:nvSpPr>
          <p:spPr>
            <a:xfrm>
              <a:off x="13067847" y="8396210"/>
              <a:ext cx="84455" cy="335915"/>
            </a:xfrm>
            <a:custGeom>
              <a:avLst/>
              <a:gdLst/>
              <a:ahLst/>
              <a:cxnLst/>
              <a:rect l="l" t="t" r="r" b="b"/>
              <a:pathLst>
                <a:path w="84455" h="335915">
                  <a:moveTo>
                    <a:pt x="76264" y="335495"/>
                  </a:moveTo>
                  <a:lnTo>
                    <a:pt x="17600" y="335495"/>
                  </a:lnTo>
                  <a:lnTo>
                    <a:pt x="7947" y="335495"/>
                  </a:lnTo>
                  <a:lnTo>
                    <a:pt x="97" y="327593"/>
                  </a:lnTo>
                  <a:lnTo>
                    <a:pt x="0" y="314679"/>
                  </a:lnTo>
                  <a:lnTo>
                    <a:pt x="0" y="7989"/>
                  </a:lnTo>
                  <a:lnTo>
                    <a:pt x="7871" y="0"/>
                  </a:lnTo>
                  <a:lnTo>
                    <a:pt x="76340" y="0"/>
                  </a:lnTo>
                  <a:lnTo>
                    <a:pt x="84211" y="7989"/>
                  </a:lnTo>
                  <a:lnTo>
                    <a:pt x="84192" y="317795"/>
                  </a:lnTo>
                  <a:lnTo>
                    <a:pt x="84114" y="327593"/>
                  </a:lnTo>
                  <a:lnTo>
                    <a:pt x="76264" y="33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84">
              <a:extLst>
                <a:ext uri="{FF2B5EF4-FFF2-40B4-BE49-F238E27FC236}">
                  <a16:creationId xmlns:a16="http://schemas.microsoft.com/office/drawing/2014/main" id="{0C8C5528-2BCD-44B4-807A-935BFDED520F}"/>
                </a:ext>
              </a:extLst>
            </p:cNvPr>
            <p:cNvSpPr/>
            <p:nvPr/>
          </p:nvSpPr>
          <p:spPr>
            <a:xfrm>
              <a:off x="13050263" y="8378365"/>
              <a:ext cx="119380" cy="371475"/>
            </a:xfrm>
            <a:custGeom>
              <a:avLst/>
              <a:gdLst/>
              <a:ahLst/>
              <a:cxnLst/>
              <a:rect l="l" t="t" r="r" b="b"/>
              <a:pathLst>
                <a:path w="119380" h="371475">
                  <a:moveTo>
                    <a:pt x="84190" y="371183"/>
                  </a:moveTo>
                  <a:lnTo>
                    <a:pt x="35182" y="371183"/>
                  </a:lnTo>
                  <a:lnTo>
                    <a:pt x="21563" y="368408"/>
                  </a:lnTo>
                  <a:lnTo>
                    <a:pt x="10418" y="360831"/>
                  </a:lnTo>
                  <a:lnTo>
                    <a:pt x="2863" y="349580"/>
                  </a:lnTo>
                  <a:lnTo>
                    <a:pt x="18" y="335780"/>
                  </a:lnTo>
                  <a:lnTo>
                    <a:pt x="0" y="35691"/>
                  </a:lnTo>
                  <a:lnTo>
                    <a:pt x="2763" y="21798"/>
                  </a:lnTo>
                  <a:lnTo>
                    <a:pt x="10298" y="10453"/>
                  </a:lnTo>
                  <a:lnTo>
                    <a:pt x="21476" y="2804"/>
                  </a:lnTo>
                  <a:lnTo>
                    <a:pt x="35163" y="0"/>
                  </a:lnTo>
                  <a:lnTo>
                    <a:pt x="84211" y="0"/>
                  </a:lnTo>
                  <a:lnTo>
                    <a:pt x="97899" y="2805"/>
                  </a:lnTo>
                  <a:lnTo>
                    <a:pt x="109076" y="10454"/>
                  </a:lnTo>
                  <a:lnTo>
                    <a:pt x="116611" y="21799"/>
                  </a:lnTo>
                  <a:lnTo>
                    <a:pt x="119372" y="35691"/>
                  </a:lnTo>
                  <a:lnTo>
                    <a:pt x="35166" y="35691"/>
                  </a:lnTo>
                  <a:lnTo>
                    <a:pt x="35185" y="335492"/>
                  </a:lnTo>
                  <a:lnTo>
                    <a:pt x="119356" y="335492"/>
                  </a:lnTo>
                  <a:lnTo>
                    <a:pt x="119353" y="335780"/>
                  </a:lnTo>
                  <a:lnTo>
                    <a:pt x="116508" y="349581"/>
                  </a:lnTo>
                  <a:lnTo>
                    <a:pt x="108954" y="360832"/>
                  </a:lnTo>
                  <a:lnTo>
                    <a:pt x="97808" y="368408"/>
                  </a:lnTo>
                  <a:lnTo>
                    <a:pt x="84190" y="371183"/>
                  </a:lnTo>
                  <a:close/>
                </a:path>
                <a:path w="119380" h="371475">
                  <a:moveTo>
                    <a:pt x="119356" y="335492"/>
                  </a:moveTo>
                  <a:lnTo>
                    <a:pt x="84192" y="335492"/>
                  </a:lnTo>
                  <a:lnTo>
                    <a:pt x="84211" y="35691"/>
                  </a:lnTo>
                  <a:lnTo>
                    <a:pt x="119372" y="35691"/>
                  </a:lnTo>
                  <a:lnTo>
                    <a:pt x="119356" y="335492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78">
            <a:extLst>
              <a:ext uri="{FF2B5EF4-FFF2-40B4-BE49-F238E27FC236}">
                <a16:creationId xmlns:a16="http://schemas.microsoft.com/office/drawing/2014/main" id="{FE22EBCD-6D25-452F-9172-266865AC7693}"/>
              </a:ext>
            </a:extLst>
          </p:cNvPr>
          <p:cNvGrpSpPr/>
          <p:nvPr/>
        </p:nvGrpSpPr>
        <p:grpSpPr>
          <a:xfrm rot="18020719">
            <a:off x="11524440" y="5306428"/>
            <a:ext cx="437299" cy="1236592"/>
            <a:chOff x="13050108" y="8196641"/>
            <a:chExt cx="253365" cy="715010"/>
          </a:xfrm>
        </p:grpSpPr>
        <p:pic>
          <p:nvPicPr>
            <p:cNvPr id="36" name="object 79">
              <a:extLst>
                <a:ext uri="{FF2B5EF4-FFF2-40B4-BE49-F238E27FC236}">
                  <a16:creationId xmlns:a16="http://schemas.microsoft.com/office/drawing/2014/main" id="{EE73C44A-2D3C-4D79-B5F4-E769D64A5E6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50197" y="8678169"/>
              <a:ext cx="252720" cy="232871"/>
            </a:xfrm>
            <a:prstGeom prst="rect">
              <a:avLst/>
            </a:prstGeom>
          </p:spPr>
        </p:pic>
        <p:sp>
          <p:nvSpPr>
            <p:cNvPr id="37" name="object 80">
              <a:extLst>
                <a:ext uri="{FF2B5EF4-FFF2-40B4-BE49-F238E27FC236}">
                  <a16:creationId xmlns:a16="http://schemas.microsoft.com/office/drawing/2014/main" id="{B287245F-7EBE-4701-8C43-638B16C9752F}"/>
                </a:ext>
              </a:extLst>
            </p:cNvPr>
            <p:cNvSpPr/>
            <p:nvPr/>
          </p:nvSpPr>
          <p:spPr>
            <a:xfrm>
              <a:off x="13067690" y="8214487"/>
              <a:ext cx="217804" cy="517525"/>
            </a:xfrm>
            <a:custGeom>
              <a:avLst/>
              <a:gdLst/>
              <a:ahLst/>
              <a:cxnLst/>
              <a:rect l="l" t="t" r="r" b="b"/>
              <a:pathLst>
                <a:path w="217805" h="517525">
                  <a:moveTo>
                    <a:pt x="209565" y="517218"/>
                  </a:moveTo>
                  <a:lnTo>
                    <a:pt x="17657" y="517218"/>
                  </a:lnTo>
                  <a:lnTo>
                    <a:pt x="8168" y="517218"/>
                  </a:lnTo>
                  <a:lnTo>
                    <a:pt x="392" y="509575"/>
                  </a:lnTo>
                  <a:lnTo>
                    <a:pt x="0" y="497380"/>
                  </a:lnTo>
                  <a:lnTo>
                    <a:pt x="0" y="110500"/>
                  </a:lnTo>
                  <a:lnTo>
                    <a:pt x="8568" y="67529"/>
                  </a:lnTo>
                  <a:lnTo>
                    <a:pt x="31922" y="32401"/>
                  </a:lnTo>
                  <a:lnTo>
                    <a:pt x="66531" y="8697"/>
                  </a:lnTo>
                  <a:lnTo>
                    <a:pt x="108867" y="0"/>
                  </a:lnTo>
                  <a:lnTo>
                    <a:pt x="151202" y="8697"/>
                  </a:lnTo>
                  <a:lnTo>
                    <a:pt x="185811" y="32401"/>
                  </a:lnTo>
                  <a:lnTo>
                    <a:pt x="209165" y="67529"/>
                  </a:lnTo>
                  <a:lnTo>
                    <a:pt x="217734" y="110500"/>
                  </a:lnTo>
                  <a:lnTo>
                    <a:pt x="217734" y="497380"/>
                  </a:lnTo>
                  <a:lnTo>
                    <a:pt x="217344" y="509575"/>
                  </a:lnTo>
                  <a:lnTo>
                    <a:pt x="209565" y="51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1">
              <a:extLst>
                <a:ext uri="{FF2B5EF4-FFF2-40B4-BE49-F238E27FC236}">
                  <a16:creationId xmlns:a16="http://schemas.microsoft.com/office/drawing/2014/main" id="{9C81BDA3-D8F4-4267-9F74-C92FCF9C9535}"/>
                </a:ext>
              </a:extLst>
            </p:cNvPr>
            <p:cNvSpPr/>
            <p:nvPr/>
          </p:nvSpPr>
          <p:spPr>
            <a:xfrm>
              <a:off x="13050108" y="8196641"/>
              <a:ext cx="253365" cy="553085"/>
            </a:xfrm>
            <a:custGeom>
              <a:avLst/>
              <a:gdLst/>
              <a:ahLst/>
              <a:cxnLst/>
              <a:rect l="l" t="t" r="r" b="b"/>
              <a:pathLst>
                <a:path w="253365" h="553084">
                  <a:moveTo>
                    <a:pt x="217655" y="552910"/>
                  </a:moveTo>
                  <a:lnTo>
                    <a:pt x="35239" y="552910"/>
                  </a:lnTo>
                  <a:lnTo>
                    <a:pt x="21828" y="550221"/>
                  </a:lnTo>
                  <a:lnTo>
                    <a:pt x="10780" y="542861"/>
                  </a:lnTo>
                  <a:lnTo>
                    <a:pt x="3176" y="531892"/>
                  </a:lnTo>
                  <a:lnTo>
                    <a:pt x="94" y="518374"/>
                  </a:lnTo>
                  <a:lnTo>
                    <a:pt x="0" y="128345"/>
                  </a:lnTo>
                  <a:lnTo>
                    <a:pt x="9952" y="78435"/>
                  </a:lnTo>
                  <a:lnTo>
                    <a:pt x="37077" y="37634"/>
                  </a:lnTo>
                  <a:lnTo>
                    <a:pt x="77276" y="10101"/>
                  </a:lnTo>
                  <a:lnTo>
                    <a:pt x="126448" y="0"/>
                  </a:lnTo>
                  <a:lnTo>
                    <a:pt x="175621" y="10101"/>
                  </a:lnTo>
                  <a:lnTo>
                    <a:pt x="212983" y="35691"/>
                  </a:lnTo>
                  <a:lnTo>
                    <a:pt x="126448" y="35691"/>
                  </a:lnTo>
                  <a:lnTo>
                    <a:pt x="90917" y="42972"/>
                  </a:lnTo>
                  <a:lnTo>
                    <a:pt x="61902" y="62829"/>
                  </a:lnTo>
                  <a:lnTo>
                    <a:pt x="42338" y="92281"/>
                  </a:lnTo>
                  <a:lnTo>
                    <a:pt x="35163" y="128345"/>
                  </a:lnTo>
                  <a:lnTo>
                    <a:pt x="35239" y="517218"/>
                  </a:lnTo>
                  <a:lnTo>
                    <a:pt x="252837" y="517218"/>
                  </a:lnTo>
                  <a:lnTo>
                    <a:pt x="252800" y="518374"/>
                  </a:lnTo>
                  <a:lnTo>
                    <a:pt x="249718" y="531892"/>
                  </a:lnTo>
                  <a:lnTo>
                    <a:pt x="242114" y="542861"/>
                  </a:lnTo>
                  <a:lnTo>
                    <a:pt x="231066" y="550221"/>
                  </a:lnTo>
                  <a:lnTo>
                    <a:pt x="217655" y="552910"/>
                  </a:lnTo>
                  <a:close/>
                </a:path>
                <a:path w="253365" h="553084">
                  <a:moveTo>
                    <a:pt x="252837" y="517218"/>
                  </a:moveTo>
                  <a:lnTo>
                    <a:pt x="217658" y="517218"/>
                  </a:lnTo>
                  <a:lnTo>
                    <a:pt x="217734" y="128345"/>
                  </a:lnTo>
                  <a:lnTo>
                    <a:pt x="210560" y="92279"/>
                  </a:lnTo>
                  <a:lnTo>
                    <a:pt x="190996" y="62828"/>
                  </a:lnTo>
                  <a:lnTo>
                    <a:pt x="161980" y="42972"/>
                  </a:lnTo>
                  <a:lnTo>
                    <a:pt x="126448" y="35691"/>
                  </a:lnTo>
                  <a:lnTo>
                    <a:pt x="212983" y="35691"/>
                  </a:lnTo>
                  <a:lnTo>
                    <a:pt x="215819" y="37634"/>
                  </a:lnTo>
                  <a:lnTo>
                    <a:pt x="242944" y="78435"/>
                  </a:lnTo>
                  <a:lnTo>
                    <a:pt x="252895" y="128345"/>
                  </a:lnTo>
                  <a:lnTo>
                    <a:pt x="252837" y="517218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82">
              <a:extLst>
                <a:ext uri="{FF2B5EF4-FFF2-40B4-BE49-F238E27FC236}">
                  <a16:creationId xmlns:a16="http://schemas.microsoft.com/office/drawing/2014/main" id="{8FC50FEC-114C-4ECC-BB00-D1CB4A7EDC1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50108" y="8196641"/>
              <a:ext cx="252895" cy="217469"/>
            </a:xfrm>
            <a:prstGeom prst="rect">
              <a:avLst/>
            </a:prstGeom>
          </p:spPr>
        </p:pic>
        <p:sp>
          <p:nvSpPr>
            <p:cNvPr id="40" name="object 83">
              <a:extLst>
                <a:ext uri="{FF2B5EF4-FFF2-40B4-BE49-F238E27FC236}">
                  <a16:creationId xmlns:a16="http://schemas.microsoft.com/office/drawing/2014/main" id="{130AF850-354E-4F3B-AA81-0DA2705A5337}"/>
                </a:ext>
              </a:extLst>
            </p:cNvPr>
            <p:cNvSpPr/>
            <p:nvPr/>
          </p:nvSpPr>
          <p:spPr>
            <a:xfrm>
              <a:off x="13067847" y="8396210"/>
              <a:ext cx="84455" cy="335915"/>
            </a:xfrm>
            <a:custGeom>
              <a:avLst/>
              <a:gdLst/>
              <a:ahLst/>
              <a:cxnLst/>
              <a:rect l="l" t="t" r="r" b="b"/>
              <a:pathLst>
                <a:path w="84455" h="335915">
                  <a:moveTo>
                    <a:pt x="76264" y="335495"/>
                  </a:moveTo>
                  <a:lnTo>
                    <a:pt x="17600" y="335495"/>
                  </a:lnTo>
                  <a:lnTo>
                    <a:pt x="7947" y="335495"/>
                  </a:lnTo>
                  <a:lnTo>
                    <a:pt x="97" y="327593"/>
                  </a:lnTo>
                  <a:lnTo>
                    <a:pt x="0" y="314679"/>
                  </a:lnTo>
                  <a:lnTo>
                    <a:pt x="0" y="7989"/>
                  </a:lnTo>
                  <a:lnTo>
                    <a:pt x="7871" y="0"/>
                  </a:lnTo>
                  <a:lnTo>
                    <a:pt x="76340" y="0"/>
                  </a:lnTo>
                  <a:lnTo>
                    <a:pt x="84211" y="7989"/>
                  </a:lnTo>
                  <a:lnTo>
                    <a:pt x="84192" y="317795"/>
                  </a:lnTo>
                  <a:lnTo>
                    <a:pt x="84114" y="327593"/>
                  </a:lnTo>
                  <a:lnTo>
                    <a:pt x="76264" y="33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84">
              <a:extLst>
                <a:ext uri="{FF2B5EF4-FFF2-40B4-BE49-F238E27FC236}">
                  <a16:creationId xmlns:a16="http://schemas.microsoft.com/office/drawing/2014/main" id="{A3ABE74D-76A0-4AE2-A8F1-08AEA45360FC}"/>
                </a:ext>
              </a:extLst>
            </p:cNvPr>
            <p:cNvSpPr/>
            <p:nvPr/>
          </p:nvSpPr>
          <p:spPr>
            <a:xfrm>
              <a:off x="13050263" y="8378365"/>
              <a:ext cx="119380" cy="371475"/>
            </a:xfrm>
            <a:custGeom>
              <a:avLst/>
              <a:gdLst/>
              <a:ahLst/>
              <a:cxnLst/>
              <a:rect l="l" t="t" r="r" b="b"/>
              <a:pathLst>
                <a:path w="119380" h="371475">
                  <a:moveTo>
                    <a:pt x="84190" y="371183"/>
                  </a:moveTo>
                  <a:lnTo>
                    <a:pt x="35182" y="371183"/>
                  </a:lnTo>
                  <a:lnTo>
                    <a:pt x="21563" y="368408"/>
                  </a:lnTo>
                  <a:lnTo>
                    <a:pt x="10418" y="360831"/>
                  </a:lnTo>
                  <a:lnTo>
                    <a:pt x="2863" y="349580"/>
                  </a:lnTo>
                  <a:lnTo>
                    <a:pt x="18" y="335780"/>
                  </a:lnTo>
                  <a:lnTo>
                    <a:pt x="0" y="35691"/>
                  </a:lnTo>
                  <a:lnTo>
                    <a:pt x="2763" y="21798"/>
                  </a:lnTo>
                  <a:lnTo>
                    <a:pt x="10298" y="10453"/>
                  </a:lnTo>
                  <a:lnTo>
                    <a:pt x="21476" y="2804"/>
                  </a:lnTo>
                  <a:lnTo>
                    <a:pt x="35163" y="0"/>
                  </a:lnTo>
                  <a:lnTo>
                    <a:pt x="84211" y="0"/>
                  </a:lnTo>
                  <a:lnTo>
                    <a:pt x="97899" y="2805"/>
                  </a:lnTo>
                  <a:lnTo>
                    <a:pt x="109076" y="10454"/>
                  </a:lnTo>
                  <a:lnTo>
                    <a:pt x="116611" y="21799"/>
                  </a:lnTo>
                  <a:lnTo>
                    <a:pt x="119372" y="35691"/>
                  </a:lnTo>
                  <a:lnTo>
                    <a:pt x="35166" y="35691"/>
                  </a:lnTo>
                  <a:lnTo>
                    <a:pt x="35185" y="335492"/>
                  </a:lnTo>
                  <a:lnTo>
                    <a:pt x="119356" y="335492"/>
                  </a:lnTo>
                  <a:lnTo>
                    <a:pt x="119353" y="335780"/>
                  </a:lnTo>
                  <a:lnTo>
                    <a:pt x="116508" y="349581"/>
                  </a:lnTo>
                  <a:lnTo>
                    <a:pt x="108954" y="360832"/>
                  </a:lnTo>
                  <a:lnTo>
                    <a:pt x="97808" y="368408"/>
                  </a:lnTo>
                  <a:lnTo>
                    <a:pt x="84190" y="371183"/>
                  </a:lnTo>
                  <a:close/>
                </a:path>
                <a:path w="119380" h="371475">
                  <a:moveTo>
                    <a:pt x="119356" y="335492"/>
                  </a:moveTo>
                  <a:lnTo>
                    <a:pt x="84192" y="335492"/>
                  </a:lnTo>
                  <a:lnTo>
                    <a:pt x="84211" y="35691"/>
                  </a:lnTo>
                  <a:lnTo>
                    <a:pt x="119372" y="35691"/>
                  </a:lnTo>
                  <a:lnTo>
                    <a:pt x="119356" y="335492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78">
            <a:extLst>
              <a:ext uri="{FF2B5EF4-FFF2-40B4-BE49-F238E27FC236}">
                <a16:creationId xmlns:a16="http://schemas.microsoft.com/office/drawing/2014/main" id="{7D3886F3-BEB9-4DE1-AA24-FADC687D5325}"/>
              </a:ext>
            </a:extLst>
          </p:cNvPr>
          <p:cNvGrpSpPr/>
          <p:nvPr/>
        </p:nvGrpSpPr>
        <p:grpSpPr>
          <a:xfrm rot="21404127">
            <a:off x="9152953" y="5789052"/>
            <a:ext cx="437299" cy="1236592"/>
            <a:chOff x="13050108" y="8196641"/>
            <a:chExt cx="253365" cy="715010"/>
          </a:xfrm>
        </p:grpSpPr>
        <p:pic>
          <p:nvPicPr>
            <p:cNvPr id="50" name="object 79">
              <a:extLst>
                <a:ext uri="{FF2B5EF4-FFF2-40B4-BE49-F238E27FC236}">
                  <a16:creationId xmlns:a16="http://schemas.microsoft.com/office/drawing/2014/main" id="{D6A53961-3EC5-4948-B5BF-B5F245AB0D2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50197" y="8678169"/>
              <a:ext cx="252720" cy="232871"/>
            </a:xfrm>
            <a:prstGeom prst="rect">
              <a:avLst/>
            </a:prstGeom>
          </p:spPr>
        </p:pic>
        <p:sp>
          <p:nvSpPr>
            <p:cNvPr id="51" name="object 80">
              <a:extLst>
                <a:ext uri="{FF2B5EF4-FFF2-40B4-BE49-F238E27FC236}">
                  <a16:creationId xmlns:a16="http://schemas.microsoft.com/office/drawing/2014/main" id="{664C25A5-A69C-4827-B50C-96245F0003E5}"/>
                </a:ext>
              </a:extLst>
            </p:cNvPr>
            <p:cNvSpPr/>
            <p:nvPr/>
          </p:nvSpPr>
          <p:spPr>
            <a:xfrm>
              <a:off x="13067690" y="8214487"/>
              <a:ext cx="217804" cy="517525"/>
            </a:xfrm>
            <a:custGeom>
              <a:avLst/>
              <a:gdLst/>
              <a:ahLst/>
              <a:cxnLst/>
              <a:rect l="l" t="t" r="r" b="b"/>
              <a:pathLst>
                <a:path w="217805" h="517525">
                  <a:moveTo>
                    <a:pt x="209565" y="517218"/>
                  </a:moveTo>
                  <a:lnTo>
                    <a:pt x="17657" y="517218"/>
                  </a:lnTo>
                  <a:lnTo>
                    <a:pt x="8168" y="517218"/>
                  </a:lnTo>
                  <a:lnTo>
                    <a:pt x="392" y="509575"/>
                  </a:lnTo>
                  <a:lnTo>
                    <a:pt x="0" y="497380"/>
                  </a:lnTo>
                  <a:lnTo>
                    <a:pt x="0" y="110500"/>
                  </a:lnTo>
                  <a:lnTo>
                    <a:pt x="8568" y="67529"/>
                  </a:lnTo>
                  <a:lnTo>
                    <a:pt x="31922" y="32401"/>
                  </a:lnTo>
                  <a:lnTo>
                    <a:pt x="66531" y="8697"/>
                  </a:lnTo>
                  <a:lnTo>
                    <a:pt x="108867" y="0"/>
                  </a:lnTo>
                  <a:lnTo>
                    <a:pt x="151202" y="8697"/>
                  </a:lnTo>
                  <a:lnTo>
                    <a:pt x="185811" y="32401"/>
                  </a:lnTo>
                  <a:lnTo>
                    <a:pt x="209165" y="67529"/>
                  </a:lnTo>
                  <a:lnTo>
                    <a:pt x="217734" y="110500"/>
                  </a:lnTo>
                  <a:lnTo>
                    <a:pt x="217734" y="497380"/>
                  </a:lnTo>
                  <a:lnTo>
                    <a:pt x="217344" y="509575"/>
                  </a:lnTo>
                  <a:lnTo>
                    <a:pt x="209565" y="51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81">
              <a:extLst>
                <a:ext uri="{FF2B5EF4-FFF2-40B4-BE49-F238E27FC236}">
                  <a16:creationId xmlns:a16="http://schemas.microsoft.com/office/drawing/2014/main" id="{A90CCB72-4ACF-4352-9426-8AA37EC1C234}"/>
                </a:ext>
              </a:extLst>
            </p:cNvPr>
            <p:cNvSpPr/>
            <p:nvPr/>
          </p:nvSpPr>
          <p:spPr>
            <a:xfrm>
              <a:off x="13050108" y="8196641"/>
              <a:ext cx="253365" cy="553085"/>
            </a:xfrm>
            <a:custGeom>
              <a:avLst/>
              <a:gdLst/>
              <a:ahLst/>
              <a:cxnLst/>
              <a:rect l="l" t="t" r="r" b="b"/>
              <a:pathLst>
                <a:path w="253365" h="553084">
                  <a:moveTo>
                    <a:pt x="217655" y="552910"/>
                  </a:moveTo>
                  <a:lnTo>
                    <a:pt x="35239" y="552910"/>
                  </a:lnTo>
                  <a:lnTo>
                    <a:pt x="21828" y="550221"/>
                  </a:lnTo>
                  <a:lnTo>
                    <a:pt x="10780" y="542861"/>
                  </a:lnTo>
                  <a:lnTo>
                    <a:pt x="3176" y="531892"/>
                  </a:lnTo>
                  <a:lnTo>
                    <a:pt x="94" y="518374"/>
                  </a:lnTo>
                  <a:lnTo>
                    <a:pt x="0" y="128345"/>
                  </a:lnTo>
                  <a:lnTo>
                    <a:pt x="9952" y="78435"/>
                  </a:lnTo>
                  <a:lnTo>
                    <a:pt x="37077" y="37634"/>
                  </a:lnTo>
                  <a:lnTo>
                    <a:pt x="77276" y="10101"/>
                  </a:lnTo>
                  <a:lnTo>
                    <a:pt x="126448" y="0"/>
                  </a:lnTo>
                  <a:lnTo>
                    <a:pt x="175621" y="10101"/>
                  </a:lnTo>
                  <a:lnTo>
                    <a:pt x="212983" y="35691"/>
                  </a:lnTo>
                  <a:lnTo>
                    <a:pt x="126448" y="35691"/>
                  </a:lnTo>
                  <a:lnTo>
                    <a:pt x="90917" y="42972"/>
                  </a:lnTo>
                  <a:lnTo>
                    <a:pt x="61902" y="62829"/>
                  </a:lnTo>
                  <a:lnTo>
                    <a:pt x="42338" y="92281"/>
                  </a:lnTo>
                  <a:lnTo>
                    <a:pt x="35163" y="128345"/>
                  </a:lnTo>
                  <a:lnTo>
                    <a:pt x="35239" y="517218"/>
                  </a:lnTo>
                  <a:lnTo>
                    <a:pt x="252837" y="517218"/>
                  </a:lnTo>
                  <a:lnTo>
                    <a:pt x="252800" y="518374"/>
                  </a:lnTo>
                  <a:lnTo>
                    <a:pt x="249718" y="531892"/>
                  </a:lnTo>
                  <a:lnTo>
                    <a:pt x="242114" y="542861"/>
                  </a:lnTo>
                  <a:lnTo>
                    <a:pt x="231066" y="550221"/>
                  </a:lnTo>
                  <a:lnTo>
                    <a:pt x="217655" y="552910"/>
                  </a:lnTo>
                  <a:close/>
                </a:path>
                <a:path w="253365" h="553084">
                  <a:moveTo>
                    <a:pt x="252837" y="517218"/>
                  </a:moveTo>
                  <a:lnTo>
                    <a:pt x="217658" y="517218"/>
                  </a:lnTo>
                  <a:lnTo>
                    <a:pt x="217734" y="128345"/>
                  </a:lnTo>
                  <a:lnTo>
                    <a:pt x="210560" y="92279"/>
                  </a:lnTo>
                  <a:lnTo>
                    <a:pt x="190996" y="62828"/>
                  </a:lnTo>
                  <a:lnTo>
                    <a:pt x="161980" y="42972"/>
                  </a:lnTo>
                  <a:lnTo>
                    <a:pt x="126448" y="35691"/>
                  </a:lnTo>
                  <a:lnTo>
                    <a:pt x="212983" y="35691"/>
                  </a:lnTo>
                  <a:lnTo>
                    <a:pt x="215819" y="37634"/>
                  </a:lnTo>
                  <a:lnTo>
                    <a:pt x="242944" y="78435"/>
                  </a:lnTo>
                  <a:lnTo>
                    <a:pt x="252895" y="128345"/>
                  </a:lnTo>
                  <a:lnTo>
                    <a:pt x="252837" y="517218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82">
              <a:extLst>
                <a:ext uri="{FF2B5EF4-FFF2-40B4-BE49-F238E27FC236}">
                  <a16:creationId xmlns:a16="http://schemas.microsoft.com/office/drawing/2014/main" id="{AA230093-28FC-4A02-9A7D-C6438522402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50108" y="8196641"/>
              <a:ext cx="252895" cy="217469"/>
            </a:xfrm>
            <a:prstGeom prst="rect">
              <a:avLst/>
            </a:prstGeom>
          </p:spPr>
        </p:pic>
        <p:sp>
          <p:nvSpPr>
            <p:cNvPr id="54" name="object 83">
              <a:extLst>
                <a:ext uri="{FF2B5EF4-FFF2-40B4-BE49-F238E27FC236}">
                  <a16:creationId xmlns:a16="http://schemas.microsoft.com/office/drawing/2014/main" id="{BDC14B45-85E7-4E2D-8D67-998909D32FE5}"/>
                </a:ext>
              </a:extLst>
            </p:cNvPr>
            <p:cNvSpPr/>
            <p:nvPr/>
          </p:nvSpPr>
          <p:spPr>
            <a:xfrm>
              <a:off x="13067847" y="8396210"/>
              <a:ext cx="84455" cy="335915"/>
            </a:xfrm>
            <a:custGeom>
              <a:avLst/>
              <a:gdLst/>
              <a:ahLst/>
              <a:cxnLst/>
              <a:rect l="l" t="t" r="r" b="b"/>
              <a:pathLst>
                <a:path w="84455" h="335915">
                  <a:moveTo>
                    <a:pt x="76264" y="335495"/>
                  </a:moveTo>
                  <a:lnTo>
                    <a:pt x="17600" y="335495"/>
                  </a:lnTo>
                  <a:lnTo>
                    <a:pt x="7947" y="335495"/>
                  </a:lnTo>
                  <a:lnTo>
                    <a:pt x="97" y="327593"/>
                  </a:lnTo>
                  <a:lnTo>
                    <a:pt x="0" y="314679"/>
                  </a:lnTo>
                  <a:lnTo>
                    <a:pt x="0" y="7989"/>
                  </a:lnTo>
                  <a:lnTo>
                    <a:pt x="7871" y="0"/>
                  </a:lnTo>
                  <a:lnTo>
                    <a:pt x="76340" y="0"/>
                  </a:lnTo>
                  <a:lnTo>
                    <a:pt x="84211" y="7989"/>
                  </a:lnTo>
                  <a:lnTo>
                    <a:pt x="84192" y="317795"/>
                  </a:lnTo>
                  <a:lnTo>
                    <a:pt x="84114" y="327593"/>
                  </a:lnTo>
                  <a:lnTo>
                    <a:pt x="76264" y="33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84">
              <a:extLst>
                <a:ext uri="{FF2B5EF4-FFF2-40B4-BE49-F238E27FC236}">
                  <a16:creationId xmlns:a16="http://schemas.microsoft.com/office/drawing/2014/main" id="{D8636FD7-183A-4CF7-B017-6082F1474210}"/>
                </a:ext>
              </a:extLst>
            </p:cNvPr>
            <p:cNvSpPr/>
            <p:nvPr/>
          </p:nvSpPr>
          <p:spPr>
            <a:xfrm>
              <a:off x="13050263" y="8378365"/>
              <a:ext cx="119380" cy="371475"/>
            </a:xfrm>
            <a:custGeom>
              <a:avLst/>
              <a:gdLst/>
              <a:ahLst/>
              <a:cxnLst/>
              <a:rect l="l" t="t" r="r" b="b"/>
              <a:pathLst>
                <a:path w="119380" h="371475">
                  <a:moveTo>
                    <a:pt x="84190" y="371183"/>
                  </a:moveTo>
                  <a:lnTo>
                    <a:pt x="35182" y="371183"/>
                  </a:lnTo>
                  <a:lnTo>
                    <a:pt x="21563" y="368408"/>
                  </a:lnTo>
                  <a:lnTo>
                    <a:pt x="10418" y="360831"/>
                  </a:lnTo>
                  <a:lnTo>
                    <a:pt x="2863" y="349580"/>
                  </a:lnTo>
                  <a:lnTo>
                    <a:pt x="18" y="335780"/>
                  </a:lnTo>
                  <a:lnTo>
                    <a:pt x="0" y="35691"/>
                  </a:lnTo>
                  <a:lnTo>
                    <a:pt x="2763" y="21798"/>
                  </a:lnTo>
                  <a:lnTo>
                    <a:pt x="10298" y="10453"/>
                  </a:lnTo>
                  <a:lnTo>
                    <a:pt x="21476" y="2804"/>
                  </a:lnTo>
                  <a:lnTo>
                    <a:pt x="35163" y="0"/>
                  </a:lnTo>
                  <a:lnTo>
                    <a:pt x="84211" y="0"/>
                  </a:lnTo>
                  <a:lnTo>
                    <a:pt x="97899" y="2805"/>
                  </a:lnTo>
                  <a:lnTo>
                    <a:pt x="109076" y="10454"/>
                  </a:lnTo>
                  <a:lnTo>
                    <a:pt x="116611" y="21799"/>
                  </a:lnTo>
                  <a:lnTo>
                    <a:pt x="119372" y="35691"/>
                  </a:lnTo>
                  <a:lnTo>
                    <a:pt x="35166" y="35691"/>
                  </a:lnTo>
                  <a:lnTo>
                    <a:pt x="35185" y="335492"/>
                  </a:lnTo>
                  <a:lnTo>
                    <a:pt x="119356" y="335492"/>
                  </a:lnTo>
                  <a:lnTo>
                    <a:pt x="119353" y="335780"/>
                  </a:lnTo>
                  <a:lnTo>
                    <a:pt x="116508" y="349581"/>
                  </a:lnTo>
                  <a:lnTo>
                    <a:pt x="108954" y="360832"/>
                  </a:lnTo>
                  <a:lnTo>
                    <a:pt x="97808" y="368408"/>
                  </a:lnTo>
                  <a:lnTo>
                    <a:pt x="84190" y="371183"/>
                  </a:lnTo>
                  <a:close/>
                </a:path>
                <a:path w="119380" h="371475">
                  <a:moveTo>
                    <a:pt x="119356" y="335492"/>
                  </a:moveTo>
                  <a:lnTo>
                    <a:pt x="84192" y="335492"/>
                  </a:lnTo>
                  <a:lnTo>
                    <a:pt x="84211" y="35691"/>
                  </a:lnTo>
                  <a:lnTo>
                    <a:pt x="119372" y="35691"/>
                  </a:lnTo>
                  <a:lnTo>
                    <a:pt x="119356" y="335492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78">
            <a:extLst>
              <a:ext uri="{FF2B5EF4-FFF2-40B4-BE49-F238E27FC236}">
                <a16:creationId xmlns:a16="http://schemas.microsoft.com/office/drawing/2014/main" id="{75D88980-8D12-44FA-B10B-0D9F9BDB8C2E}"/>
              </a:ext>
            </a:extLst>
          </p:cNvPr>
          <p:cNvGrpSpPr/>
          <p:nvPr/>
        </p:nvGrpSpPr>
        <p:grpSpPr>
          <a:xfrm rot="16200000">
            <a:off x="11403527" y="3174757"/>
            <a:ext cx="437299" cy="1236592"/>
            <a:chOff x="13050108" y="8196641"/>
            <a:chExt cx="253365" cy="715010"/>
          </a:xfrm>
        </p:grpSpPr>
        <p:pic>
          <p:nvPicPr>
            <p:cNvPr id="57" name="object 79">
              <a:extLst>
                <a:ext uri="{FF2B5EF4-FFF2-40B4-BE49-F238E27FC236}">
                  <a16:creationId xmlns:a16="http://schemas.microsoft.com/office/drawing/2014/main" id="{AFDD1E3D-B080-4AAF-8383-E3431204DB0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50197" y="8678169"/>
              <a:ext cx="252720" cy="232871"/>
            </a:xfrm>
            <a:prstGeom prst="rect">
              <a:avLst/>
            </a:prstGeom>
          </p:spPr>
        </p:pic>
        <p:sp>
          <p:nvSpPr>
            <p:cNvPr id="58" name="object 80">
              <a:extLst>
                <a:ext uri="{FF2B5EF4-FFF2-40B4-BE49-F238E27FC236}">
                  <a16:creationId xmlns:a16="http://schemas.microsoft.com/office/drawing/2014/main" id="{314E3357-B01E-4D30-A694-41CCAE3E4CB8}"/>
                </a:ext>
              </a:extLst>
            </p:cNvPr>
            <p:cNvSpPr/>
            <p:nvPr/>
          </p:nvSpPr>
          <p:spPr>
            <a:xfrm>
              <a:off x="13067690" y="8214487"/>
              <a:ext cx="217804" cy="517525"/>
            </a:xfrm>
            <a:custGeom>
              <a:avLst/>
              <a:gdLst/>
              <a:ahLst/>
              <a:cxnLst/>
              <a:rect l="l" t="t" r="r" b="b"/>
              <a:pathLst>
                <a:path w="217805" h="517525">
                  <a:moveTo>
                    <a:pt x="209565" y="517218"/>
                  </a:moveTo>
                  <a:lnTo>
                    <a:pt x="17657" y="517218"/>
                  </a:lnTo>
                  <a:lnTo>
                    <a:pt x="8168" y="517218"/>
                  </a:lnTo>
                  <a:lnTo>
                    <a:pt x="392" y="509575"/>
                  </a:lnTo>
                  <a:lnTo>
                    <a:pt x="0" y="497380"/>
                  </a:lnTo>
                  <a:lnTo>
                    <a:pt x="0" y="110500"/>
                  </a:lnTo>
                  <a:lnTo>
                    <a:pt x="8568" y="67529"/>
                  </a:lnTo>
                  <a:lnTo>
                    <a:pt x="31922" y="32401"/>
                  </a:lnTo>
                  <a:lnTo>
                    <a:pt x="66531" y="8697"/>
                  </a:lnTo>
                  <a:lnTo>
                    <a:pt x="108867" y="0"/>
                  </a:lnTo>
                  <a:lnTo>
                    <a:pt x="151202" y="8697"/>
                  </a:lnTo>
                  <a:lnTo>
                    <a:pt x="185811" y="32401"/>
                  </a:lnTo>
                  <a:lnTo>
                    <a:pt x="209165" y="67529"/>
                  </a:lnTo>
                  <a:lnTo>
                    <a:pt x="217734" y="110500"/>
                  </a:lnTo>
                  <a:lnTo>
                    <a:pt x="217734" y="497380"/>
                  </a:lnTo>
                  <a:lnTo>
                    <a:pt x="217344" y="509575"/>
                  </a:lnTo>
                  <a:lnTo>
                    <a:pt x="209565" y="51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81">
              <a:extLst>
                <a:ext uri="{FF2B5EF4-FFF2-40B4-BE49-F238E27FC236}">
                  <a16:creationId xmlns:a16="http://schemas.microsoft.com/office/drawing/2014/main" id="{51E078ED-4EDE-4F11-91F8-E504AE5FFAAA}"/>
                </a:ext>
              </a:extLst>
            </p:cNvPr>
            <p:cNvSpPr/>
            <p:nvPr/>
          </p:nvSpPr>
          <p:spPr>
            <a:xfrm>
              <a:off x="13050108" y="8196641"/>
              <a:ext cx="253365" cy="553085"/>
            </a:xfrm>
            <a:custGeom>
              <a:avLst/>
              <a:gdLst/>
              <a:ahLst/>
              <a:cxnLst/>
              <a:rect l="l" t="t" r="r" b="b"/>
              <a:pathLst>
                <a:path w="253365" h="553084">
                  <a:moveTo>
                    <a:pt x="217655" y="552910"/>
                  </a:moveTo>
                  <a:lnTo>
                    <a:pt x="35239" y="552910"/>
                  </a:lnTo>
                  <a:lnTo>
                    <a:pt x="21828" y="550221"/>
                  </a:lnTo>
                  <a:lnTo>
                    <a:pt x="10780" y="542861"/>
                  </a:lnTo>
                  <a:lnTo>
                    <a:pt x="3176" y="531892"/>
                  </a:lnTo>
                  <a:lnTo>
                    <a:pt x="94" y="518374"/>
                  </a:lnTo>
                  <a:lnTo>
                    <a:pt x="0" y="128345"/>
                  </a:lnTo>
                  <a:lnTo>
                    <a:pt x="9952" y="78435"/>
                  </a:lnTo>
                  <a:lnTo>
                    <a:pt x="37077" y="37634"/>
                  </a:lnTo>
                  <a:lnTo>
                    <a:pt x="77276" y="10101"/>
                  </a:lnTo>
                  <a:lnTo>
                    <a:pt x="126448" y="0"/>
                  </a:lnTo>
                  <a:lnTo>
                    <a:pt x="175621" y="10101"/>
                  </a:lnTo>
                  <a:lnTo>
                    <a:pt x="212983" y="35691"/>
                  </a:lnTo>
                  <a:lnTo>
                    <a:pt x="126448" y="35691"/>
                  </a:lnTo>
                  <a:lnTo>
                    <a:pt x="90917" y="42972"/>
                  </a:lnTo>
                  <a:lnTo>
                    <a:pt x="61902" y="62829"/>
                  </a:lnTo>
                  <a:lnTo>
                    <a:pt x="42338" y="92281"/>
                  </a:lnTo>
                  <a:lnTo>
                    <a:pt x="35163" y="128345"/>
                  </a:lnTo>
                  <a:lnTo>
                    <a:pt x="35239" y="517218"/>
                  </a:lnTo>
                  <a:lnTo>
                    <a:pt x="252837" y="517218"/>
                  </a:lnTo>
                  <a:lnTo>
                    <a:pt x="252800" y="518374"/>
                  </a:lnTo>
                  <a:lnTo>
                    <a:pt x="249718" y="531892"/>
                  </a:lnTo>
                  <a:lnTo>
                    <a:pt x="242114" y="542861"/>
                  </a:lnTo>
                  <a:lnTo>
                    <a:pt x="231066" y="550221"/>
                  </a:lnTo>
                  <a:lnTo>
                    <a:pt x="217655" y="552910"/>
                  </a:lnTo>
                  <a:close/>
                </a:path>
                <a:path w="253365" h="553084">
                  <a:moveTo>
                    <a:pt x="252837" y="517218"/>
                  </a:moveTo>
                  <a:lnTo>
                    <a:pt x="217658" y="517218"/>
                  </a:lnTo>
                  <a:lnTo>
                    <a:pt x="217734" y="128345"/>
                  </a:lnTo>
                  <a:lnTo>
                    <a:pt x="210560" y="92279"/>
                  </a:lnTo>
                  <a:lnTo>
                    <a:pt x="190996" y="62828"/>
                  </a:lnTo>
                  <a:lnTo>
                    <a:pt x="161980" y="42972"/>
                  </a:lnTo>
                  <a:lnTo>
                    <a:pt x="126448" y="35691"/>
                  </a:lnTo>
                  <a:lnTo>
                    <a:pt x="212983" y="35691"/>
                  </a:lnTo>
                  <a:lnTo>
                    <a:pt x="215819" y="37634"/>
                  </a:lnTo>
                  <a:lnTo>
                    <a:pt x="242944" y="78435"/>
                  </a:lnTo>
                  <a:lnTo>
                    <a:pt x="252895" y="128345"/>
                  </a:lnTo>
                  <a:lnTo>
                    <a:pt x="252837" y="517218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82">
              <a:extLst>
                <a:ext uri="{FF2B5EF4-FFF2-40B4-BE49-F238E27FC236}">
                  <a16:creationId xmlns:a16="http://schemas.microsoft.com/office/drawing/2014/main" id="{CF154DA4-EAEE-4454-A3CA-DD0E7B62B2D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50108" y="8196641"/>
              <a:ext cx="252895" cy="217469"/>
            </a:xfrm>
            <a:prstGeom prst="rect">
              <a:avLst/>
            </a:prstGeom>
          </p:spPr>
        </p:pic>
        <p:sp>
          <p:nvSpPr>
            <p:cNvPr id="61" name="object 83">
              <a:extLst>
                <a:ext uri="{FF2B5EF4-FFF2-40B4-BE49-F238E27FC236}">
                  <a16:creationId xmlns:a16="http://schemas.microsoft.com/office/drawing/2014/main" id="{A8974A3D-D643-42CF-A1A9-CD1BF1F10C47}"/>
                </a:ext>
              </a:extLst>
            </p:cNvPr>
            <p:cNvSpPr/>
            <p:nvPr/>
          </p:nvSpPr>
          <p:spPr>
            <a:xfrm>
              <a:off x="13067847" y="8396210"/>
              <a:ext cx="84455" cy="335915"/>
            </a:xfrm>
            <a:custGeom>
              <a:avLst/>
              <a:gdLst/>
              <a:ahLst/>
              <a:cxnLst/>
              <a:rect l="l" t="t" r="r" b="b"/>
              <a:pathLst>
                <a:path w="84455" h="335915">
                  <a:moveTo>
                    <a:pt x="76264" y="335495"/>
                  </a:moveTo>
                  <a:lnTo>
                    <a:pt x="17600" y="335495"/>
                  </a:lnTo>
                  <a:lnTo>
                    <a:pt x="7947" y="335495"/>
                  </a:lnTo>
                  <a:lnTo>
                    <a:pt x="97" y="327593"/>
                  </a:lnTo>
                  <a:lnTo>
                    <a:pt x="0" y="314679"/>
                  </a:lnTo>
                  <a:lnTo>
                    <a:pt x="0" y="7989"/>
                  </a:lnTo>
                  <a:lnTo>
                    <a:pt x="7871" y="0"/>
                  </a:lnTo>
                  <a:lnTo>
                    <a:pt x="76340" y="0"/>
                  </a:lnTo>
                  <a:lnTo>
                    <a:pt x="84211" y="7989"/>
                  </a:lnTo>
                  <a:lnTo>
                    <a:pt x="84192" y="317795"/>
                  </a:lnTo>
                  <a:lnTo>
                    <a:pt x="84114" y="327593"/>
                  </a:lnTo>
                  <a:lnTo>
                    <a:pt x="76264" y="335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84">
              <a:extLst>
                <a:ext uri="{FF2B5EF4-FFF2-40B4-BE49-F238E27FC236}">
                  <a16:creationId xmlns:a16="http://schemas.microsoft.com/office/drawing/2014/main" id="{F2CBD4BC-6A91-47C6-A5D5-E11101D91061}"/>
                </a:ext>
              </a:extLst>
            </p:cNvPr>
            <p:cNvSpPr/>
            <p:nvPr/>
          </p:nvSpPr>
          <p:spPr>
            <a:xfrm>
              <a:off x="13050263" y="8378365"/>
              <a:ext cx="119380" cy="371475"/>
            </a:xfrm>
            <a:custGeom>
              <a:avLst/>
              <a:gdLst/>
              <a:ahLst/>
              <a:cxnLst/>
              <a:rect l="l" t="t" r="r" b="b"/>
              <a:pathLst>
                <a:path w="119380" h="371475">
                  <a:moveTo>
                    <a:pt x="84190" y="371183"/>
                  </a:moveTo>
                  <a:lnTo>
                    <a:pt x="35182" y="371183"/>
                  </a:lnTo>
                  <a:lnTo>
                    <a:pt x="21563" y="368408"/>
                  </a:lnTo>
                  <a:lnTo>
                    <a:pt x="10418" y="360831"/>
                  </a:lnTo>
                  <a:lnTo>
                    <a:pt x="2863" y="349580"/>
                  </a:lnTo>
                  <a:lnTo>
                    <a:pt x="18" y="335780"/>
                  </a:lnTo>
                  <a:lnTo>
                    <a:pt x="0" y="35691"/>
                  </a:lnTo>
                  <a:lnTo>
                    <a:pt x="2763" y="21798"/>
                  </a:lnTo>
                  <a:lnTo>
                    <a:pt x="10298" y="10453"/>
                  </a:lnTo>
                  <a:lnTo>
                    <a:pt x="21476" y="2804"/>
                  </a:lnTo>
                  <a:lnTo>
                    <a:pt x="35163" y="0"/>
                  </a:lnTo>
                  <a:lnTo>
                    <a:pt x="84211" y="0"/>
                  </a:lnTo>
                  <a:lnTo>
                    <a:pt x="97899" y="2805"/>
                  </a:lnTo>
                  <a:lnTo>
                    <a:pt x="109076" y="10454"/>
                  </a:lnTo>
                  <a:lnTo>
                    <a:pt x="116611" y="21799"/>
                  </a:lnTo>
                  <a:lnTo>
                    <a:pt x="119372" y="35691"/>
                  </a:lnTo>
                  <a:lnTo>
                    <a:pt x="35166" y="35691"/>
                  </a:lnTo>
                  <a:lnTo>
                    <a:pt x="35185" y="335492"/>
                  </a:lnTo>
                  <a:lnTo>
                    <a:pt x="119356" y="335492"/>
                  </a:lnTo>
                  <a:lnTo>
                    <a:pt x="119353" y="335780"/>
                  </a:lnTo>
                  <a:lnTo>
                    <a:pt x="116508" y="349581"/>
                  </a:lnTo>
                  <a:lnTo>
                    <a:pt x="108954" y="360832"/>
                  </a:lnTo>
                  <a:lnTo>
                    <a:pt x="97808" y="368408"/>
                  </a:lnTo>
                  <a:lnTo>
                    <a:pt x="84190" y="371183"/>
                  </a:lnTo>
                  <a:close/>
                </a:path>
                <a:path w="119380" h="371475">
                  <a:moveTo>
                    <a:pt x="119356" y="335492"/>
                  </a:moveTo>
                  <a:lnTo>
                    <a:pt x="84192" y="335492"/>
                  </a:lnTo>
                  <a:lnTo>
                    <a:pt x="84211" y="35691"/>
                  </a:lnTo>
                  <a:lnTo>
                    <a:pt x="119372" y="35691"/>
                  </a:lnTo>
                  <a:lnTo>
                    <a:pt x="119356" y="335492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84300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EF"/>
          </a:solidFill>
        </p:spPr>
        <p:txBody>
          <a:bodyPr wrap="square" lIns="0" tIns="0" rIns="0" bIns="0" rtlCol="0"/>
          <a:lstStyle/>
          <a:p>
            <a:endParaRPr lang="ru-RU" sz="1800" b="1" dirty="0">
              <a:solidFill>
                <a:schemeClr val="bg2">
                  <a:lumMod val="25000"/>
                </a:schemeClr>
              </a:solidFill>
              <a:latin typeface="Goudy Old Style" panose="02020502050305020303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ПРОФЕССИОНАЛЬНАЯ ПЕРЕПОДГОТОВКА СПОСОБСТВОВАЛА УЧАСТИЮ В КОНКУРСАХ, НА ПРЯМУЮ НЕ СВЯЗАННЫХ С ПРЕПОДАВАНИЕМ В НАЧАЛЬНЫХ КЛАССАХ, ОДНАКО, ВАЖЕН САМ ПРОЦЕСС, СПОДВИГШИЙ НА РАСШИРЕНИЕ ГРАНИЦ ПОЗНАВАЕМОГО</a:t>
            </a: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                                              </a:t>
            </a: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3918883A-DF03-66E6-C59D-E24AFA222CC9}"/>
              </a:ext>
            </a:extLst>
          </p:cNvPr>
          <p:cNvGrpSpPr/>
          <p:nvPr/>
        </p:nvGrpSpPr>
        <p:grpSpPr>
          <a:xfrm>
            <a:off x="16128776" y="1185701"/>
            <a:ext cx="1778496" cy="2076872"/>
            <a:chOff x="1995579" y="2687667"/>
            <a:chExt cx="2574925" cy="4113529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61F91C28-513E-1508-8DBD-D3564C092E76}"/>
                </a:ext>
              </a:extLst>
            </p:cNvPr>
            <p:cNvSpPr/>
            <p:nvPr/>
          </p:nvSpPr>
          <p:spPr>
            <a:xfrm>
              <a:off x="1995579" y="2687667"/>
              <a:ext cx="2574925" cy="1795780"/>
            </a:xfrm>
            <a:custGeom>
              <a:avLst/>
              <a:gdLst/>
              <a:ahLst/>
              <a:cxnLst/>
              <a:rect l="l" t="t" r="r" b="b"/>
              <a:pathLst>
                <a:path w="2574925" h="1795779">
                  <a:moveTo>
                    <a:pt x="2574465" y="1795334"/>
                  </a:moveTo>
                  <a:lnTo>
                    <a:pt x="0" y="1522927"/>
                  </a:lnTo>
                  <a:lnTo>
                    <a:pt x="16224" y="0"/>
                  </a:lnTo>
                  <a:lnTo>
                    <a:pt x="2570565" y="204500"/>
                  </a:lnTo>
                  <a:lnTo>
                    <a:pt x="2574465" y="1795334"/>
                  </a:lnTo>
                  <a:close/>
                </a:path>
              </a:pathLst>
            </a:custGeom>
            <a:solidFill>
              <a:srgbClr val="3631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7">
              <a:extLst>
                <a:ext uri="{FF2B5EF4-FFF2-40B4-BE49-F238E27FC236}">
                  <a16:creationId xmlns:a16="http://schemas.microsoft.com/office/drawing/2014/main" id="{F16C137D-2E21-BE4D-AE35-85A45BE3827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2805" y="2891388"/>
              <a:ext cx="1766025" cy="3909801"/>
            </a:xfrm>
            <a:prstGeom prst="rect">
              <a:avLst/>
            </a:prstGeom>
          </p:spPr>
        </p:pic>
      </p:grp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4C8B8137-947B-AD11-1A2C-571FE92D3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86705"/>
              </p:ext>
            </p:extLst>
          </p:nvPr>
        </p:nvGraphicFramePr>
        <p:xfrm>
          <a:off x="3081825" y="1613644"/>
          <a:ext cx="12192000" cy="219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615230038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3133226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РУКОВОДСТВО И УПРАВЛЕНИЕ ОБРАЗОВАТЕЛЬНОЙ ОРГАНИЗАЦИЕЙ</a:t>
                      </a:r>
                    </a:p>
                    <a:p>
                      <a:pPr algn="ctr"/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 ГОД</a:t>
                      </a:r>
                      <a:endParaRPr lang="ru-RU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РУССКИЙ ЯЗЫК И ЛИТЕРАТУРА: ТЕОРИЯ И МЕТОДИКА ПРЕПОДАВАНИЯ В ОБРАЗОВАТЕЛЬНОЙ ОРГАНИЗАЦИИ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 ГОД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76173"/>
                  </a:ext>
                </a:extLst>
              </a:tr>
            </a:tbl>
          </a:graphicData>
        </a:graphic>
      </p:graphicFrame>
      <p:pic>
        <p:nvPicPr>
          <p:cNvPr id="7" name="object 8">
            <a:extLst>
              <a:ext uri="{FF2B5EF4-FFF2-40B4-BE49-F238E27FC236}">
                <a16:creationId xmlns:a16="http://schemas.microsoft.com/office/drawing/2014/main" id="{F0994CAC-5763-A742-6441-C4D634E870F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54941" y="4050316"/>
            <a:ext cx="1143000" cy="1393596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074A9457-5741-A2EC-16A7-D9D98576BE8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13539" y="3995163"/>
            <a:ext cx="1143000" cy="1545995"/>
          </a:xfrm>
          <a:prstGeom prst="rect">
            <a:avLst/>
          </a:prstGeom>
        </p:spPr>
      </p:pic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425F2D79-8D44-BCC2-BDA3-C62E587C6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552036"/>
              </p:ext>
            </p:extLst>
          </p:nvPr>
        </p:nvGraphicFramePr>
        <p:xfrm>
          <a:off x="3081825" y="5808882"/>
          <a:ext cx="12192000" cy="42311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75196632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547698206"/>
                    </a:ext>
                  </a:extLst>
                </a:gridCol>
              </a:tblGrid>
              <a:tr h="423116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Реализация авторского литературного проекта и приуроченных к нему конкурсных мероприятий в 2021-2022 годах (третье место во всероссийском конкурсе проектных работ, г. Новосибирск) </a:t>
                      </a:r>
                    </a:p>
                    <a:p>
                      <a:pPr algn="ctr"/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Участие в конкурсном отборе кадрового резерва на должность советника по воспитанию (сертификат)</a:t>
                      </a:r>
                    </a:p>
                    <a:p>
                      <a:pPr algn="ctr"/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Участие в муниципальном конкурсе «Педагог года - 2021» (2 место) </a:t>
                      </a:r>
                      <a:endParaRPr lang="ru-RU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ru-RU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Участие в муниципальном онлайн-марафоне «Лексические тайны»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(2 место, Октябрьский район)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endParaRPr lang="ru-RU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05323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C02297-D11F-6598-3E42-536E71333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166">
            <a:off x="15533053" y="3572638"/>
            <a:ext cx="2765465" cy="36968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FE18B9-97ED-FBF0-6D66-1F7CDEDE4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236">
            <a:off x="298026" y="2027935"/>
            <a:ext cx="2549546" cy="34966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C21EE1-E6CA-28E2-045A-9E2B4891F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3" y="5760433"/>
            <a:ext cx="2227167" cy="314797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317917B-08D9-7264-5B1C-B45E533BE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437" y="7096793"/>
            <a:ext cx="2547710" cy="303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8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15008" y="823020"/>
            <a:ext cx="17425936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Мероприятия в дистанционном формате</a:t>
            </a:r>
            <a:b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</a:b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(создание брошюры)</a:t>
            </a:r>
            <a:endParaRPr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0C65E-8800-014B-F576-87E45D1C2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03" y="2623220"/>
            <a:ext cx="14066793" cy="71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54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27" y="-638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CC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27759" y="233186"/>
            <a:ext cx="9188185" cy="97847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6250" b="1" spc="-35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Классное руководство</a:t>
            </a:r>
            <a:endParaRPr sz="625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03923" y="512254"/>
            <a:ext cx="674370" cy="658495"/>
          </a:xfrm>
          <a:custGeom>
            <a:avLst/>
            <a:gdLst/>
            <a:ahLst/>
            <a:cxnLst/>
            <a:rect l="l" t="t" r="r" b="b"/>
            <a:pathLst>
              <a:path w="674370" h="658494">
                <a:moveTo>
                  <a:pt x="17590" y="397951"/>
                </a:moveTo>
                <a:lnTo>
                  <a:pt x="0" y="390778"/>
                </a:lnTo>
                <a:lnTo>
                  <a:pt x="5723" y="383073"/>
                </a:lnTo>
                <a:lnTo>
                  <a:pt x="7248" y="378405"/>
                </a:lnTo>
                <a:lnTo>
                  <a:pt x="30624" y="329233"/>
                </a:lnTo>
                <a:lnTo>
                  <a:pt x="65118" y="288393"/>
                </a:lnTo>
                <a:lnTo>
                  <a:pt x="103542" y="259593"/>
                </a:lnTo>
                <a:lnTo>
                  <a:pt x="145025" y="242264"/>
                </a:lnTo>
                <a:lnTo>
                  <a:pt x="189523" y="235881"/>
                </a:lnTo>
                <a:lnTo>
                  <a:pt x="236987" y="239916"/>
                </a:lnTo>
                <a:lnTo>
                  <a:pt x="280122" y="252418"/>
                </a:lnTo>
                <a:lnTo>
                  <a:pt x="285356" y="250076"/>
                </a:lnTo>
                <a:lnTo>
                  <a:pt x="318966" y="202118"/>
                </a:lnTo>
                <a:lnTo>
                  <a:pt x="354751" y="168359"/>
                </a:lnTo>
                <a:lnTo>
                  <a:pt x="408676" y="137426"/>
                </a:lnTo>
                <a:lnTo>
                  <a:pt x="469888" y="128280"/>
                </a:lnTo>
                <a:lnTo>
                  <a:pt x="479256" y="128580"/>
                </a:lnTo>
                <a:lnTo>
                  <a:pt x="483177" y="125295"/>
                </a:lnTo>
                <a:lnTo>
                  <a:pt x="497163" y="88800"/>
                </a:lnTo>
                <a:lnTo>
                  <a:pt x="524952" y="35666"/>
                </a:lnTo>
                <a:lnTo>
                  <a:pt x="541681" y="8479"/>
                </a:lnTo>
                <a:lnTo>
                  <a:pt x="542360" y="6314"/>
                </a:lnTo>
                <a:lnTo>
                  <a:pt x="548369" y="3406"/>
                </a:lnTo>
                <a:lnTo>
                  <a:pt x="553237" y="1797"/>
                </a:lnTo>
                <a:lnTo>
                  <a:pt x="557978" y="0"/>
                </a:lnTo>
                <a:lnTo>
                  <a:pt x="558555" y="4915"/>
                </a:lnTo>
                <a:lnTo>
                  <a:pt x="561240" y="10825"/>
                </a:lnTo>
                <a:lnTo>
                  <a:pt x="558811" y="15464"/>
                </a:lnTo>
                <a:lnTo>
                  <a:pt x="551853" y="28405"/>
                </a:lnTo>
                <a:lnTo>
                  <a:pt x="544014" y="42157"/>
                </a:lnTo>
                <a:lnTo>
                  <a:pt x="536263" y="55944"/>
                </a:lnTo>
                <a:lnTo>
                  <a:pt x="529029" y="69994"/>
                </a:lnTo>
                <a:lnTo>
                  <a:pt x="522408" y="84625"/>
                </a:lnTo>
                <a:lnTo>
                  <a:pt x="516268" y="99560"/>
                </a:lnTo>
                <a:lnTo>
                  <a:pt x="510299" y="114730"/>
                </a:lnTo>
                <a:lnTo>
                  <a:pt x="504193" y="130067"/>
                </a:lnTo>
                <a:lnTo>
                  <a:pt x="633266" y="182699"/>
                </a:lnTo>
                <a:lnTo>
                  <a:pt x="636885" y="185328"/>
                </a:lnTo>
                <a:lnTo>
                  <a:pt x="651763" y="201205"/>
                </a:lnTo>
                <a:lnTo>
                  <a:pt x="567119" y="166689"/>
                </a:lnTo>
                <a:lnTo>
                  <a:pt x="535972" y="157340"/>
                </a:lnTo>
                <a:lnTo>
                  <a:pt x="503917" y="150234"/>
                </a:lnTo>
                <a:lnTo>
                  <a:pt x="497525" y="148917"/>
                </a:lnTo>
                <a:lnTo>
                  <a:pt x="495307" y="152692"/>
                </a:lnTo>
                <a:lnTo>
                  <a:pt x="494524" y="156985"/>
                </a:lnTo>
                <a:lnTo>
                  <a:pt x="474589" y="148856"/>
                </a:lnTo>
                <a:lnTo>
                  <a:pt x="398794" y="163986"/>
                </a:lnTo>
                <a:lnTo>
                  <a:pt x="359704" y="189150"/>
                </a:lnTo>
                <a:lnTo>
                  <a:pt x="325948" y="222070"/>
                </a:lnTo>
                <a:lnTo>
                  <a:pt x="302126" y="259763"/>
                </a:lnTo>
                <a:lnTo>
                  <a:pt x="313196" y="267329"/>
                </a:lnTo>
                <a:lnTo>
                  <a:pt x="318700" y="271195"/>
                </a:lnTo>
                <a:lnTo>
                  <a:pt x="324080" y="275227"/>
                </a:lnTo>
                <a:lnTo>
                  <a:pt x="344156" y="293835"/>
                </a:lnTo>
                <a:lnTo>
                  <a:pt x="346879" y="297478"/>
                </a:lnTo>
                <a:lnTo>
                  <a:pt x="272312" y="267072"/>
                </a:lnTo>
                <a:lnTo>
                  <a:pt x="227172" y="257130"/>
                </a:lnTo>
                <a:lnTo>
                  <a:pt x="183222" y="254610"/>
                </a:lnTo>
                <a:lnTo>
                  <a:pt x="140574" y="262579"/>
                </a:lnTo>
                <a:lnTo>
                  <a:pt x="99340" y="284102"/>
                </a:lnTo>
                <a:lnTo>
                  <a:pt x="52555" y="327324"/>
                </a:lnTo>
                <a:lnTo>
                  <a:pt x="21094" y="382694"/>
                </a:lnTo>
                <a:lnTo>
                  <a:pt x="19051" y="388372"/>
                </a:lnTo>
                <a:lnTo>
                  <a:pt x="17590" y="397951"/>
                </a:lnTo>
                <a:close/>
              </a:path>
              <a:path w="674370" h="658494">
                <a:moveTo>
                  <a:pt x="633266" y="182699"/>
                </a:moveTo>
                <a:lnTo>
                  <a:pt x="504193" y="130067"/>
                </a:lnTo>
                <a:lnTo>
                  <a:pt x="527977" y="135942"/>
                </a:lnTo>
                <a:lnTo>
                  <a:pt x="539791" y="138984"/>
                </a:lnTo>
                <a:lnTo>
                  <a:pt x="596240" y="159496"/>
                </a:lnTo>
                <a:lnTo>
                  <a:pt x="633266" y="182699"/>
                </a:lnTo>
                <a:close/>
              </a:path>
              <a:path w="674370" h="658494">
                <a:moveTo>
                  <a:pt x="606218" y="366770"/>
                </a:moveTo>
                <a:lnTo>
                  <a:pt x="563952" y="349535"/>
                </a:lnTo>
                <a:lnTo>
                  <a:pt x="596224" y="349514"/>
                </a:lnTo>
                <a:lnTo>
                  <a:pt x="624961" y="332549"/>
                </a:lnTo>
                <a:lnTo>
                  <a:pt x="647051" y="302337"/>
                </a:lnTo>
                <a:lnTo>
                  <a:pt x="654964" y="271293"/>
                </a:lnTo>
                <a:lnTo>
                  <a:pt x="653898" y="244416"/>
                </a:lnTo>
                <a:lnTo>
                  <a:pt x="643625" y="220633"/>
                </a:lnTo>
                <a:lnTo>
                  <a:pt x="623943" y="198907"/>
                </a:lnTo>
                <a:lnTo>
                  <a:pt x="596671" y="179978"/>
                </a:lnTo>
                <a:lnTo>
                  <a:pt x="567119" y="166689"/>
                </a:lnTo>
                <a:lnTo>
                  <a:pt x="651763" y="201205"/>
                </a:lnTo>
                <a:lnTo>
                  <a:pt x="656965" y="206755"/>
                </a:lnTo>
                <a:lnTo>
                  <a:pt x="669104" y="230616"/>
                </a:lnTo>
                <a:lnTo>
                  <a:pt x="673750" y="257017"/>
                </a:lnTo>
                <a:lnTo>
                  <a:pt x="671349" y="286064"/>
                </a:lnTo>
                <a:lnTo>
                  <a:pt x="665181" y="307320"/>
                </a:lnTo>
                <a:lnTo>
                  <a:pt x="655388" y="326017"/>
                </a:lnTo>
                <a:lnTo>
                  <a:pt x="642192" y="342410"/>
                </a:lnTo>
                <a:lnTo>
                  <a:pt x="625811" y="356755"/>
                </a:lnTo>
                <a:lnTo>
                  <a:pt x="606218" y="366770"/>
                </a:lnTo>
                <a:close/>
              </a:path>
              <a:path w="674370" h="658494">
                <a:moveTo>
                  <a:pt x="552583" y="367050"/>
                </a:moveTo>
                <a:lnTo>
                  <a:pt x="499928" y="324204"/>
                </a:lnTo>
                <a:lnTo>
                  <a:pt x="480107" y="290278"/>
                </a:lnTo>
                <a:lnTo>
                  <a:pt x="469119" y="252464"/>
                </a:lnTo>
                <a:lnTo>
                  <a:pt x="466428" y="211185"/>
                </a:lnTo>
                <a:lnTo>
                  <a:pt x="467453" y="197655"/>
                </a:lnTo>
                <a:lnTo>
                  <a:pt x="469330" y="184160"/>
                </a:lnTo>
                <a:lnTo>
                  <a:pt x="471561" y="170671"/>
                </a:lnTo>
                <a:lnTo>
                  <a:pt x="473650" y="157155"/>
                </a:lnTo>
                <a:lnTo>
                  <a:pt x="474029" y="154393"/>
                </a:lnTo>
                <a:lnTo>
                  <a:pt x="474334" y="151194"/>
                </a:lnTo>
                <a:lnTo>
                  <a:pt x="474589" y="148856"/>
                </a:lnTo>
                <a:lnTo>
                  <a:pt x="494524" y="156985"/>
                </a:lnTo>
                <a:lnTo>
                  <a:pt x="491281" y="174976"/>
                </a:lnTo>
                <a:lnTo>
                  <a:pt x="489846" y="183582"/>
                </a:lnTo>
                <a:lnTo>
                  <a:pt x="488570" y="192201"/>
                </a:lnTo>
                <a:lnTo>
                  <a:pt x="487056" y="230236"/>
                </a:lnTo>
                <a:lnTo>
                  <a:pt x="493278" y="265932"/>
                </a:lnTo>
                <a:lnTo>
                  <a:pt x="507818" y="298941"/>
                </a:lnTo>
                <a:lnTo>
                  <a:pt x="531257" y="328915"/>
                </a:lnTo>
                <a:lnTo>
                  <a:pt x="563952" y="349535"/>
                </a:lnTo>
                <a:lnTo>
                  <a:pt x="606218" y="366770"/>
                </a:lnTo>
                <a:lnTo>
                  <a:pt x="603061" y="368384"/>
                </a:lnTo>
                <a:lnTo>
                  <a:pt x="577941" y="371860"/>
                </a:lnTo>
                <a:lnTo>
                  <a:pt x="552583" y="367050"/>
                </a:lnTo>
                <a:close/>
              </a:path>
              <a:path w="674370" h="658494">
                <a:moveTo>
                  <a:pt x="199685" y="652276"/>
                </a:moveTo>
                <a:lnTo>
                  <a:pt x="186621" y="638747"/>
                </a:lnTo>
                <a:lnTo>
                  <a:pt x="178318" y="617526"/>
                </a:lnTo>
                <a:lnTo>
                  <a:pt x="174693" y="593787"/>
                </a:lnTo>
                <a:lnTo>
                  <a:pt x="174674" y="570215"/>
                </a:lnTo>
                <a:lnTo>
                  <a:pt x="177539" y="546788"/>
                </a:lnTo>
                <a:lnTo>
                  <a:pt x="182563" y="523486"/>
                </a:lnTo>
                <a:lnTo>
                  <a:pt x="190007" y="492699"/>
                </a:lnTo>
                <a:lnTo>
                  <a:pt x="197379" y="461870"/>
                </a:lnTo>
                <a:lnTo>
                  <a:pt x="214800" y="401114"/>
                </a:lnTo>
                <a:lnTo>
                  <a:pt x="239193" y="341131"/>
                </a:lnTo>
                <a:lnTo>
                  <a:pt x="252404" y="312177"/>
                </a:lnTo>
                <a:lnTo>
                  <a:pt x="265629" y="282795"/>
                </a:lnTo>
                <a:lnTo>
                  <a:pt x="266920" y="279795"/>
                </a:lnTo>
                <a:lnTo>
                  <a:pt x="268677" y="276985"/>
                </a:lnTo>
                <a:lnTo>
                  <a:pt x="270797" y="272287"/>
                </a:lnTo>
                <a:lnTo>
                  <a:pt x="271146" y="270598"/>
                </a:lnTo>
                <a:lnTo>
                  <a:pt x="272312" y="267072"/>
                </a:lnTo>
                <a:lnTo>
                  <a:pt x="346879" y="297478"/>
                </a:lnTo>
                <a:lnTo>
                  <a:pt x="347244" y="297966"/>
                </a:lnTo>
                <a:lnTo>
                  <a:pt x="293512" y="276056"/>
                </a:lnTo>
                <a:lnTo>
                  <a:pt x="290158" y="276452"/>
                </a:lnTo>
                <a:lnTo>
                  <a:pt x="241662" y="372389"/>
                </a:lnTo>
                <a:lnTo>
                  <a:pt x="245436" y="374131"/>
                </a:lnTo>
                <a:lnTo>
                  <a:pt x="241429" y="383451"/>
                </a:lnTo>
                <a:lnTo>
                  <a:pt x="238624" y="389794"/>
                </a:lnTo>
                <a:lnTo>
                  <a:pt x="233521" y="402084"/>
                </a:lnTo>
                <a:lnTo>
                  <a:pt x="222588" y="441124"/>
                </a:lnTo>
                <a:lnTo>
                  <a:pt x="207586" y="500323"/>
                </a:lnTo>
                <a:lnTo>
                  <a:pt x="195795" y="550831"/>
                </a:lnTo>
                <a:lnTo>
                  <a:pt x="193267" y="571828"/>
                </a:lnTo>
                <a:lnTo>
                  <a:pt x="193313" y="592946"/>
                </a:lnTo>
                <a:lnTo>
                  <a:pt x="196592" y="614193"/>
                </a:lnTo>
                <a:lnTo>
                  <a:pt x="201566" y="627937"/>
                </a:lnTo>
                <a:lnTo>
                  <a:pt x="208990" y="636265"/>
                </a:lnTo>
                <a:lnTo>
                  <a:pt x="248503" y="652377"/>
                </a:lnTo>
                <a:lnTo>
                  <a:pt x="239912" y="655394"/>
                </a:lnTo>
                <a:lnTo>
                  <a:pt x="217464" y="657897"/>
                </a:lnTo>
                <a:lnTo>
                  <a:pt x="199685" y="652276"/>
                </a:lnTo>
                <a:close/>
              </a:path>
              <a:path w="674370" h="658494">
                <a:moveTo>
                  <a:pt x="248503" y="652377"/>
                </a:moveTo>
                <a:lnTo>
                  <a:pt x="208990" y="636265"/>
                </a:lnTo>
                <a:lnTo>
                  <a:pt x="219508" y="639381"/>
                </a:lnTo>
                <a:lnTo>
                  <a:pt x="233762" y="637489"/>
                </a:lnTo>
                <a:lnTo>
                  <a:pt x="279003" y="617963"/>
                </a:lnTo>
                <a:lnTo>
                  <a:pt x="313509" y="583529"/>
                </a:lnTo>
                <a:lnTo>
                  <a:pt x="332150" y="548620"/>
                </a:lnTo>
                <a:lnTo>
                  <a:pt x="347956" y="512046"/>
                </a:lnTo>
                <a:lnTo>
                  <a:pt x="365836" y="441668"/>
                </a:lnTo>
                <a:lnTo>
                  <a:pt x="366374" y="405547"/>
                </a:lnTo>
                <a:lnTo>
                  <a:pt x="361625" y="368741"/>
                </a:lnTo>
                <a:lnTo>
                  <a:pt x="339638" y="317205"/>
                </a:lnTo>
                <a:lnTo>
                  <a:pt x="298770" y="279489"/>
                </a:lnTo>
                <a:lnTo>
                  <a:pt x="293512" y="276056"/>
                </a:lnTo>
                <a:lnTo>
                  <a:pt x="347244" y="297966"/>
                </a:lnTo>
                <a:lnTo>
                  <a:pt x="359970" y="314991"/>
                </a:lnTo>
                <a:lnTo>
                  <a:pt x="371694" y="338804"/>
                </a:lnTo>
                <a:lnTo>
                  <a:pt x="379502" y="365382"/>
                </a:lnTo>
                <a:lnTo>
                  <a:pt x="384812" y="406100"/>
                </a:lnTo>
                <a:lnTo>
                  <a:pt x="383624" y="445962"/>
                </a:lnTo>
                <a:lnTo>
                  <a:pt x="376439" y="485133"/>
                </a:lnTo>
                <a:lnTo>
                  <a:pt x="363755" y="523779"/>
                </a:lnTo>
                <a:lnTo>
                  <a:pt x="347608" y="563190"/>
                </a:lnTo>
                <a:lnTo>
                  <a:pt x="325672" y="599680"/>
                </a:lnTo>
                <a:lnTo>
                  <a:pt x="287264" y="634499"/>
                </a:lnTo>
                <a:lnTo>
                  <a:pt x="264665" y="646702"/>
                </a:lnTo>
                <a:lnTo>
                  <a:pt x="248503" y="652377"/>
                </a:lnTo>
                <a:close/>
              </a:path>
              <a:path w="674370" h="658494">
                <a:moveTo>
                  <a:pt x="241662" y="372389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60716" y="722424"/>
            <a:ext cx="573405" cy="630555"/>
          </a:xfrm>
          <a:custGeom>
            <a:avLst/>
            <a:gdLst/>
            <a:ahLst/>
            <a:cxnLst/>
            <a:rect l="l" t="t" r="r" b="b"/>
            <a:pathLst>
              <a:path w="573405" h="630555">
                <a:moveTo>
                  <a:pt x="316029" y="614763"/>
                </a:moveTo>
                <a:lnTo>
                  <a:pt x="307824" y="630211"/>
                </a:lnTo>
                <a:lnTo>
                  <a:pt x="301271" y="624239"/>
                </a:lnTo>
                <a:lnTo>
                  <a:pt x="296058" y="621929"/>
                </a:lnTo>
                <a:lnTo>
                  <a:pt x="254090" y="596336"/>
                </a:lnTo>
                <a:lnTo>
                  <a:pt x="219733" y="560866"/>
                </a:lnTo>
                <a:lnTo>
                  <a:pt x="196799" y="522929"/>
                </a:lnTo>
                <a:lnTo>
                  <a:pt x="184685" y="483269"/>
                </a:lnTo>
                <a:lnTo>
                  <a:pt x="182904" y="441878"/>
                </a:lnTo>
                <a:lnTo>
                  <a:pt x="190967" y="398750"/>
                </a:lnTo>
                <a:lnTo>
                  <a:pt x="206412" y="360389"/>
                </a:lnTo>
                <a:lnTo>
                  <a:pt x="204741" y="355370"/>
                </a:lnTo>
                <a:lnTo>
                  <a:pt x="163763" y="320039"/>
                </a:lnTo>
                <a:lnTo>
                  <a:pt x="136030" y="284054"/>
                </a:lnTo>
                <a:lnTo>
                  <a:pt x="112560" y="231706"/>
                </a:lnTo>
                <a:lnTo>
                  <a:pt x="108513" y="203839"/>
                </a:lnTo>
                <a:lnTo>
                  <a:pt x="109774" y="174733"/>
                </a:lnTo>
                <a:lnTo>
                  <a:pt x="110910" y="166174"/>
                </a:lnTo>
                <a:lnTo>
                  <a:pt x="108252" y="162270"/>
                </a:lnTo>
                <a:lnTo>
                  <a:pt x="52437" y="131446"/>
                </a:lnTo>
                <a:lnTo>
                  <a:pt x="6295" y="97628"/>
                </a:lnTo>
                <a:lnTo>
                  <a:pt x="4368" y="96801"/>
                </a:lnTo>
                <a:lnTo>
                  <a:pt x="2248" y="91019"/>
                </a:lnTo>
                <a:lnTo>
                  <a:pt x="1216" y="86405"/>
                </a:lnTo>
                <a:lnTo>
                  <a:pt x="0" y="81889"/>
                </a:lnTo>
                <a:lnTo>
                  <a:pt x="4568" y="81824"/>
                </a:lnTo>
                <a:lnTo>
                  <a:pt x="10245" y="79920"/>
                </a:lnTo>
                <a:lnTo>
                  <a:pt x="14284" y="82584"/>
                </a:lnTo>
                <a:lnTo>
                  <a:pt x="25535" y="90182"/>
                </a:lnTo>
                <a:lnTo>
                  <a:pt x="37451" y="98664"/>
                </a:lnTo>
                <a:lnTo>
                  <a:pt x="49407" y="107070"/>
                </a:lnTo>
                <a:lnTo>
                  <a:pt x="61651" y="115026"/>
                </a:lnTo>
                <a:lnTo>
                  <a:pt x="74485" y="122474"/>
                </a:lnTo>
                <a:lnTo>
                  <a:pt x="87643" y="129511"/>
                </a:lnTo>
                <a:lnTo>
                  <a:pt x="101034" y="136412"/>
                </a:lnTo>
                <a:lnTo>
                  <a:pt x="114564" y="143456"/>
                </a:lnTo>
                <a:lnTo>
                  <a:pt x="174766" y="30102"/>
                </a:lnTo>
                <a:lnTo>
                  <a:pt x="177513" y="27033"/>
                </a:lnTo>
                <a:lnTo>
                  <a:pt x="193465" y="14891"/>
                </a:lnTo>
                <a:lnTo>
                  <a:pt x="153986" y="89227"/>
                </a:lnTo>
                <a:lnTo>
                  <a:pt x="142538" y="116896"/>
                </a:lnTo>
                <a:lnTo>
                  <a:pt x="133068" y="145610"/>
                </a:lnTo>
                <a:lnTo>
                  <a:pt x="131271" y="151345"/>
                </a:lnTo>
                <a:lnTo>
                  <a:pt x="134536" y="153735"/>
                </a:lnTo>
                <a:lnTo>
                  <a:pt x="138408" y="154857"/>
                </a:lnTo>
                <a:lnTo>
                  <a:pt x="129110" y="172364"/>
                </a:lnTo>
                <a:lnTo>
                  <a:pt x="127798" y="214590"/>
                </a:lnTo>
                <a:lnTo>
                  <a:pt x="144725" y="262610"/>
                </a:lnTo>
                <a:lnTo>
                  <a:pt x="175361" y="307644"/>
                </a:lnTo>
                <a:lnTo>
                  <a:pt x="215180" y="340911"/>
                </a:lnTo>
                <a:lnTo>
                  <a:pt x="220518" y="334696"/>
                </a:lnTo>
                <a:lnTo>
                  <a:pt x="225681" y="328191"/>
                </a:lnTo>
                <a:lnTo>
                  <a:pt x="231402" y="322245"/>
                </a:lnTo>
                <a:lnTo>
                  <a:pt x="250341" y="305597"/>
                </a:lnTo>
                <a:lnTo>
                  <a:pt x="253938" y="303444"/>
                </a:lnTo>
                <a:lnTo>
                  <a:pt x="219159" y="368929"/>
                </a:lnTo>
                <a:lnTo>
                  <a:pt x="205882" y="409370"/>
                </a:lnTo>
                <a:lnTo>
                  <a:pt x="199533" y="449420"/>
                </a:lnTo>
                <a:lnTo>
                  <a:pt x="202941" y="489265"/>
                </a:lnTo>
                <a:lnTo>
                  <a:pt x="218932" y="529092"/>
                </a:lnTo>
                <a:lnTo>
                  <a:pt x="254348" y="576053"/>
                </a:lnTo>
                <a:lnTo>
                  <a:pt x="302333" y="610112"/>
                </a:lnTo>
                <a:lnTo>
                  <a:pt x="307363" y="612521"/>
                </a:lnTo>
                <a:lnTo>
                  <a:pt x="316029" y="614763"/>
                </a:lnTo>
                <a:close/>
              </a:path>
              <a:path w="573405" h="630555">
                <a:moveTo>
                  <a:pt x="174766" y="30102"/>
                </a:moveTo>
                <a:lnTo>
                  <a:pt x="114564" y="143456"/>
                </a:lnTo>
                <a:lnTo>
                  <a:pt x="122144" y="122208"/>
                </a:lnTo>
                <a:lnTo>
                  <a:pt x="126024" y="111665"/>
                </a:lnTo>
                <a:lnTo>
                  <a:pt x="150050" y="61855"/>
                </a:lnTo>
                <a:lnTo>
                  <a:pt x="174766" y="30102"/>
                </a:lnTo>
                <a:close/>
              </a:path>
              <a:path w="573405" h="630555">
                <a:moveTo>
                  <a:pt x="341400" y="72252"/>
                </a:moveTo>
                <a:lnTo>
                  <a:pt x="321687" y="109370"/>
                </a:lnTo>
                <a:lnTo>
                  <a:pt x="324629" y="79785"/>
                </a:lnTo>
                <a:lnTo>
                  <a:pt x="311680" y="51844"/>
                </a:lnTo>
                <a:lnTo>
                  <a:pt x="285949" y="28747"/>
                </a:lnTo>
                <a:lnTo>
                  <a:pt x="258154" y="18566"/>
                </a:lnTo>
                <a:lnTo>
                  <a:pt x="233362" y="17008"/>
                </a:lnTo>
                <a:lnTo>
                  <a:pt x="210569" y="24183"/>
                </a:lnTo>
                <a:lnTo>
                  <a:pt x="188801" y="40176"/>
                </a:lnTo>
                <a:lnTo>
                  <a:pt x="168908" y="63391"/>
                </a:lnTo>
                <a:lnTo>
                  <a:pt x="153986" y="89227"/>
                </a:lnTo>
                <a:lnTo>
                  <a:pt x="193465" y="14891"/>
                </a:lnTo>
                <a:lnTo>
                  <a:pt x="199042" y="10646"/>
                </a:lnTo>
                <a:lnTo>
                  <a:pt x="222079" y="1769"/>
                </a:lnTo>
                <a:lnTo>
                  <a:pt x="246761" y="0"/>
                </a:lnTo>
                <a:lnTo>
                  <a:pt x="273228" y="4939"/>
                </a:lnTo>
                <a:lnTo>
                  <a:pt x="292191" y="12597"/>
                </a:lnTo>
                <a:lnTo>
                  <a:pt x="308470" y="23337"/>
                </a:lnTo>
                <a:lnTo>
                  <a:pt x="322321" y="36979"/>
                </a:lnTo>
                <a:lnTo>
                  <a:pt x="333997" y="53347"/>
                </a:lnTo>
                <a:lnTo>
                  <a:pt x="341400" y="72252"/>
                </a:lnTo>
                <a:close/>
              </a:path>
              <a:path w="573405" h="630555">
                <a:moveTo>
                  <a:pt x="336735" y="121443"/>
                </a:moveTo>
                <a:lnTo>
                  <a:pt x="322424" y="141704"/>
                </a:lnTo>
                <a:lnTo>
                  <a:pt x="292538" y="165670"/>
                </a:lnTo>
                <a:lnTo>
                  <a:pt x="259549" y="180640"/>
                </a:lnTo>
                <a:lnTo>
                  <a:pt x="223798" y="187147"/>
                </a:lnTo>
                <a:lnTo>
                  <a:pt x="185566" y="185711"/>
                </a:lnTo>
                <a:lnTo>
                  <a:pt x="173289" y="183506"/>
                </a:lnTo>
                <a:lnTo>
                  <a:pt x="161064" y="180514"/>
                </a:lnTo>
                <a:lnTo>
                  <a:pt x="148358" y="177062"/>
                </a:lnTo>
                <a:lnTo>
                  <a:pt x="136649" y="174007"/>
                </a:lnTo>
                <a:lnTo>
                  <a:pt x="134146" y="173399"/>
                </a:lnTo>
                <a:lnTo>
                  <a:pt x="131235" y="172818"/>
                </a:lnTo>
                <a:lnTo>
                  <a:pt x="129110" y="172364"/>
                </a:lnTo>
                <a:lnTo>
                  <a:pt x="138408" y="154857"/>
                </a:lnTo>
                <a:lnTo>
                  <a:pt x="146887" y="157313"/>
                </a:lnTo>
                <a:lnTo>
                  <a:pt x="154640" y="159526"/>
                </a:lnTo>
                <a:lnTo>
                  <a:pt x="162415" y="161653"/>
                </a:lnTo>
                <a:lnTo>
                  <a:pt x="170217" y="163635"/>
                </a:lnTo>
                <a:lnTo>
                  <a:pt x="205023" y="168609"/>
                </a:lnTo>
                <a:lnTo>
                  <a:pt x="238390" y="166271"/>
                </a:lnTo>
                <a:lnTo>
                  <a:pt x="270051" y="156056"/>
                </a:lnTo>
                <a:lnTo>
                  <a:pt x="299741" y="137396"/>
                </a:lnTo>
                <a:lnTo>
                  <a:pt x="321687" y="109370"/>
                </a:lnTo>
                <a:lnTo>
                  <a:pt x="341400" y="72252"/>
                </a:lnTo>
                <a:lnTo>
                  <a:pt x="342593" y="75297"/>
                </a:lnTo>
                <a:lnTo>
                  <a:pt x="343482" y="98652"/>
                </a:lnTo>
                <a:lnTo>
                  <a:pt x="336735" y="121443"/>
                </a:lnTo>
                <a:close/>
              </a:path>
              <a:path w="573405" h="630555">
                <a:moveTo>
                  <a:pt x="566403" y="471823"/>
                </a:moveTo>
                <a:lnTo>
                  <a:pt x="552774" y="482523"/>
                </a:lnTo>
                <a:lnTo>
                  <a:pt x="532515" y="488133"/>
                </a:lnTo>
                <a:lnTo>
                  <a:pt x="510372" y="489218"/>
                </a:lnTo>
                <a:lnTo>
                  <a:pt x="488713" y="487013"/>
                </a:lnTo>
                <a:lnTo>
                  <a:pt x="467453" y="482178"/>
                </a:lnTo>
                <a:lnTo>
                  <a:pt x="446505" y="475376"/>
                </a:lnTo>
                <a:lnTo>
                  <a:pt x="418902" y="465649"/>
                </a:lnTo>
                <a:lnTo>
                  <a:pt x="391255" y="455984"/>
                </a:lnTo>
                <a:lnTo>
                  <a:pt x="337033" y="434287"/>
                </a:lnTo>
                <a:lnTo>
                  <a:pt x="284162" y="406271"/>
                </a:lnTo>
                <a:lnTo>
                  <a:pt x="258772" y="391431"/>
                </a:lnTo>
                <a:lnTo>
                  <a:pt x="232991" y="376538"/>
                </a:lnTo>
                <a:lnTo>
                  <a:pt x="230353" y="375072"/>
                </a:lnTo>
                <a:lnTo>
                  <a:pt x="227933" y="373196"/>
                </a:lnTo>
                <a:lnTo>
                  <a:pt x="223811" y="370810"/>
                </a:lnTo>
                <a:lnTo>
                  <a:pt x="222291" y="370331"/>
                </a:lnTo>
                <a:lnTo>
                  <a:pt x="219159" y="368929"/>
                </a:lnTo>
                <a:lnTo>
                  <a:pt x="253938" y="303444"/>
                </a:lnTo>
                <a:lnTo>
                  <a:pt x="254420" y="303155"/>
                </a:lnTo>
                <a:lnTo>
                  <a:pt x="229358" y="350343"/>
                </a:lnTo>
                <a:lnTo>
                  <a:pt x="229414" y="353455"/>
                </a:lnTo>
                <a:lnTo>
                  <a:pt x="313107" y="406955"/>
                </a:lnTo>
                <a:lnTo>
                  <a:pt x="315053" y="403660"/>
                </a:lnTo>
                <a:lnTo>
                  <a:pt x="323249" y="408212"/>
                </a:lnTo>
                <a:lnTo>
                  <a:pt x="328819" y="411381"/>
                </a:lnTo>
                <a:lnTo>
                  <a:pt x="339642" y="417217"/>
                </a:lnTo>
                <a:lnTo>
                  <a:pt x="400987" y="440659"/>
                </a:lnTo>
                <a:lnTo>
                  <a:pt x="454064" y="459781"/>
                </a:lnTo>
                <a:lnTo>
                  <a:pt x="491902" y="470121"/>
                </a:lnTo>
                <a:lnTo>
                  <a:pt x="511308" y="472071"/>
                </a:lnTo>
                <a:lnTo>
                  <a:pt x="531130" y="471068"/>
                </a:lnTo>
                <a:lnTo>
                  <a:pt x="544215" y="467805"/>
                </a:lnTo>
                <a:lnTo>
                  <a:pt x="552547" y="461784"/>
                </a:lnTo>
                <a:lnTo>
                  <a:pt x="570976" y="427084"/>
                </a:lnTo>
                <a:lnTo>
                  <a:pt x="572959" y="435243"/>
                </a:lnTo>
                <a:lnTo>
                  <a:pt x="573199" y="456056"/>
                </a:lnTo>
                <a:lnTo>
                  <a:pt x="566403" y="471823"/>
                </a:lnTo>
                <a:close/>
              </a:path>
              <a:path w="573405" h="630555">
                <a:moveTo>
                  <a:pt x="570976" y="427084"/>
                </a:moveTo>
                <a:lnTo>
                  <a:pt x="552547" y="461784"/>
                </a:lnTo>
                <a:lnTo>
                  <a:pt x="556375" y="452436"/>
                </a:lnTo>
                <a:lnTo>
                  <a:pt x="555945" y="439192"/>
                </a:lnTo>
                <a:lnTo>
                  <a:pt x="542157" y="395881"/>
                </a:lnTo>
                <a:lnTo>
                  <a:pt x="513687" y="361004"/>
                </a:lnTo>
                <a:lnTo>
                  <a:pt x="466639" y="331181"/>
                </a:lnTo>
                <a:lnTo>
                  <a:pt x="420197" y="308562"/>
                </a:lnTo>
                <a:lnTo>
                  <a:pt x="355016" y="295763"/>
                </a:lnTo>
                <a:lnTo>
                  <a:pt x="320764" y="296646"/>
                </a:lnTo>
                <a:lnTo>
                  <a:pt x="271398" y="311941"/>
                </a:lnTo>
                <a:lnTo>
                  <a:pt x="232995" y="345848"/>
                </a:lnTo>
                <a:lnTo>
                  <a:pt x="229358" y="350343"/>
                </a:lnTo>
                <a:lnTo>
                  <a:pt x="254420" y="303155"/>
                </a:lnTo>
                <a:lnTo>
                  <a:pt x="271230" y="293095"/>
                </a:lnTo>
                <a:lnTo>
                  <a:pt x="294184" y="284593"/>
                </a:lnTo>
                <a:lnTo>
                  <a:pt x="319319" y="279942"/>
                </a:lnTo>
                <a:lnTo>
                  <a:pt x="357216" y="278914"/>
                </a:lnTo>
                <a:lnTo>
                  <a:pt x="393731" y="283761"/>
                </a:lnTo>
                <a:lnTo>
                  <a:pt x="463403" y="309311"/>
                </a:lnTo>
                <a:lnTo>
                  <a:pt x="498130" y="327828"/>
                </a:lnTo>
                <a:lnTo>
                  <a:pt x="529642" y="351377"/>
                </a:lnTo>
                <a:lnTo>
                  <a:pt x="558107" y="389867"/>
                </a:lnTo>
                <a:lnTo>
                  <a:pt x="567245" y="411733"/>
                </a:lnTo>
                <a:lnTo>
                  <a:pt x="570976" y="427084"/>
                </a:lnTo>
                <a:close/>
              </a:path>
              <a:path w="573405" h="630555">
                <a:moveTo>
                  <a:pt x="313107" y="406955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7D810C-295E-4672-9ED0-B2D9E4FC7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2250"/>
            <a:ext cx="4669067" cy="3501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071089-87D9-4056-AAEF-4381B5CCD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39" y="6052513"/>
            <a:ext cx="4669067" cy="35018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411DE5-B3BD-4FC7-A3E1-A85D2354B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78" y="6042250"/>
            <a:ext cx="4696435" cy="35223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0EBC97-068B-454D-BE8E-150B7C426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252" y="6042249"/>
            <a:ext cx="4682751" cy="35120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495315C-9293-48E5-8F33-5E42C26EE1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363618"/>
            <a:ext cx="5578313" cy="37196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B3B4E2-9FCC-45A0-9C82-4AD427171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3" y="2356691"/>
            <a:ext cx="5578313" cy="37196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2025FB3-8AEF-46AA-9748-A007EA64E7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913" y="2331919"/>
            <a:ext cx="5636941" cy="37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587" y="-638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CC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9584" y="300214"/>
            <a:ext cx="9034537" cy="97847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6250" b="1" spc="-35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Классное руководство</a:t>
            </a:r>
            <a:endParaRPr sz="625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03923" y="512254"/>
            <a:ext cx="674370" cy="658495"/>
          </a:xfrm>
          <a:custGeom>
            <a:avLst/>
            <a:gdLst/>
            <a:ahLst/>
            <a:cxnLst/>
            <a:rect l="l" t="t" r="r" b="b"/>
            <a:pathLst>
              <a:path w="674370" h="658494">
                <a:moveTo>
                  <a:pt x="17590" y="397951"/>
                </a:moveTo>
                <a:lnTo>
                  <a:pt x="0" y="390778"/>
                </a:lnTo>
                <a:lnTo>
                  <a:pt x="5723" y="383073"/>
                </a:lnTo>
                <a:lnTo>
                  <a:pt x="7248" y="378405"/>
                </a:lnTo>
                <a:lnTo>
                  <a:pt x="30624" y="329233"/>
                </a:lnTo>
                <a:lnTo>
                  <a:pt x="65118" y="288393"/>
                </a:lnTo>
                <a:lnTo>
                  <a:pt x="103542" y="259593"/>
                </a:lnTo>
                <a:lnTo>
                  <a:pt x="145025" y="242264"/>
                </a:lnTo>
                <a:lnTo>
                  <a:pt x="189523" y="235881"/>
                </a:lnTo>
                <a:lnTo>
                  <a:pt x="236987" y="239916"/>
                </a:lnTo>
                <a:lnTo>
                  <a:pt x="280122" y="252418"/>
                </a:lnTo>
                <a:lnTo>
                  <a:pt x="285356" y="250076"/>
                </a:lnTo>
                <a:lnTo>
                  <a:pt x="318966" y="202118"/>
                </a:lnTo>
                <a:lnTo>
                  <a:pt x="354751" y="168359"/>
                </a:lnTo>
                <a:lnTo>
                  <a:pt x="408676" y="137426"/>
                </a:lnTo>
                <a:lnTo>
                  <a:pt x="469888" y="128280"/>
                </a:lnTo>
                <a:lnTo>
                  <a:pt x="479256" y="128580"/>
                </a:lnTo>
                <a:lnTo>
                  <a:pt x="483177" y="125295"/>
                </a:lnTo>
                <a:lnTo>
                  <a:pt x="497163" y="88800"/>
                </a:lnTo>
                <a:lnTo>
                  <a:pt x="524952" y="35666"/>
                </a:lnTo>
                <a:lnTo>
                  <a:pt x="541681" y="8479"/>
                </a:lnTo>
                <a:lnTo>
                  <a:pt x="542360" y="6314"/>
                </a:lnTo>
                <a:lnTo>
                  <a:pt x="548369" y="3406"/>
                </a:lnTo>
                <a:lnTo>
                  <a:pt x="553237" y="1797"/>
                </a:lnTo>
                <a:lnTo>
                  <a:pt x="557978" y="0"/>
                </a:lnTo>
                <a:lnTo>
                  <a:pt x="558555" y="4915"/>
                </a:lnTo>
                <a:lnTo>
                  <a:pt x="561240" y="10825"/>
                </a:lnTo>
                <a:lnTo>
                  <a:pt x="558811" y="15464"/>
                </a:lnTo>
                <a:lnTo>
                  <a:pt x="551853" y="28405"/>
                </a:lnTo>
                <a:lnTo>
                  <a:pt x="544014" y="42157"/>
                </a:lnTo>
                <a:lnTo>
                  <a:pt x="536263" y="55944"/>
                </a:lnTo>
                <a:lnTo>
                  <a:pt x="529029" y="69994"/>
                </a:lnTo>
                <a:lnTo>
                  <a:pt x="522408" y="84625"/>
                </a:lnTo>
                <a:lnTo>
                  <a:pt x="516268" y="99560"/>
                </a:lnTo>
                <a:lnTo>
                  <a:pt x="510299" y="114730"/>
                </a:lnTo>
                <a:lnTo>
                  <a:pt x="504193" y="130067"/>
                </a:lnTo>
                <a:lnTo>
                  <a:pt x="633266" y="182699"/>
                </a:lnTo>
                <a:lnTo>
                  <a:pt x="636885" y="185328"/>
                </a:lnTo>
                <a:lnTo>
                  <a:pt x="651763" y="201205"/>
                </a:lnTo>
                <a:lnTo>
                  <a:pt x="567119" y="166689"/>
                </a:lnTo>
                <a:lnTo>
                  <a:pt x="535972" y="157340"/>
                </a:lnTo>
                <a:lnTo>
                  <a:pt x="503917" y="150234"/>
                </a:lnTo>
                <a:lnTo>
                  <a:pt x="497525" y="148917"/>
                </a:lnTo>
                <a:lnTo>
                  <a:pt x="495307" y="152692"/>
                </a:lnTo>
                <a:lnTo>
                  <a:pt x="494524" y="156985"/>
                </a:lnTo>
                <a:lnTo>
                  <a:pt x="474589" y="148856"/>
                </a:lnTo>
                <a:lnTo>
                  <a:pt x="398794" y="163986"/>
                </a:lnTo>
                <a:lnTo>
                  <a:pt x="359704" y="189150"/>
                </a:lnTo>
                <a:lnTo>
                  <a:pt x="325948" y="222070"/>
                </a:lnTo>
                <a:lnTo>
                  <a:pt x="302126" y="259763"/>
                </a:lnTo>
                <a:lnTo>
                  <a:pt x="313196" y="267329"/>
                </a:lnTo>
                <a:lnTo>
                  <a:pt x="318700" y="271195"/>
                </a:lnTo>
                <a:lnTo>
                  <a:pt x="324080" y="275227"/>
                </a:lnTo>
                <a:lnTo>
                  <a:pt x="344156" y="293835"/>
                </a:lnTo>
                <a:lnTo>
                  <a:pt x="346879" y="297478"/>
                </a:lnTo>
                <a:lnTo>
                  <a:pt x="272312" y="267072"/>
                </a:lnTo>
                <a:lnTo>
                  <a:pt x="227172" y="257130"/>
                </a:lnTo>
                <a:lnTo>
                  <a:pt x="183222" y="254610"/>
                </a:lnTo>
                <a:lnTo>
                  <a:pt x="140574" y="262579"/>
                </a:lnTo>
                <a:lnTo>
                  <a:pt x="99340" y="284102"/>
                </a:lnTo>
                <a:lnTo>
                  <a:pt x="52555" y="327324"/>
                </a:lnTo>
                <a:lnTo>
                  <a:pt x="21094" y="382694"/>
                </a:lnTo>
                <a:lnTo>
                  <a:pt x="19051" y="388372"/>
                </a:lnTo>
                <a:lnTo>
                  <a:pt x="17590" y="397951"/>
                </a:lnTo>
                <a:close/>
              </a:path>
              <a:path w="674370" h="658494">
                <a:moveTo>
                  <a:pt x="633266" y="182699"/>
                </a:moveTo>
                <a:lnTo>
                  <a:pt x="504193" y="130067"/>
                </a:lnTo>
                <a:lnTo>
                  <a:pt x="527977" y="135942"/>
                </a:lnTo>
                <a:lnTo>
                  <a:pt x="539791" y="138984"/>
                </a:lnTo>
                <a:lnTo>
                  <a:pt x="596240" y="159496"/>
                </a:lnTo>
                <a:lnTo>
                  <a:pt x="633266" y="182699"/>
                </a:lnTo>
                <a:close/>
              </a:path>
              <a:path w="674370" h="658494">
                <a:moveTo>
                  <a:pt x="606218" y="366770"/>
                </a:moveTo>
                <a:lnTo>
                  <a:pt x="563952" y="349535"/>
                </a:lnTo>
                <a:lnTo>
                  <a:pt x="596224" y="349514"/>
                </a:lnTo>
                <a:lnTo>
                  <a:pt x="624961" y="332549"/>
                </a:lnTo>
                <a:lnTo>
                  <a:pt x="647051" y="302337"/>
                </a:lnTo>
                <a:lnTo>
                  <a:pt x="654964" y="271293"/>
                </a:lnTo>
                <a:lnTo>
                  <a:pt x="653898" y="244416"/>
                </a:lnTo>
                <a:lnTo>
                  <a:pt x="643625" y="220633"/>
                </a:lnTo>
                <a:lnTo>
                  <a:pt x="623943" y="198907"/>
                </a:lnTo>
                <a:lnTo>
                  <a:pt x="596671" y="179978"/>
                </a:lnTo>
                <a:lnTo>
                  <a:pt x="567119" y="166689"/>
                </a:lnTo>
                <a:lnTo>
                  <a:pt x="651763" y="201205"/>
                </a:lnTo>
                <a:lnTo>
                  <a:pt x="656965" y="206755"/>
                </a:lnTo>
                <a:lnTo>
                  <a:pt x="669104" y="230616"/>
                </a:lnTo>
                <a:lnTo>
                  <a:pt x="673750" y="257017"/>
                </a:lnTo>
                <a:lnTo>
                  <a:pt x="671349" y="286064"/>
                </a:lnTo>
                <a:lnTo>
                  <a:pt x="665181" y="307320"/>
                </a:lnTo>
                <a:lnTo>
                  <a:pt x="655388" y="326017"/>
                </a:lnTo>
                <a:lnTo>
                  <a:pt x="642192" y="342410"/>
                </a:lnTo>
                <a:lnTo>
                  <a:pt x="625811" y="356755"/>
                </a:lnTo>
                <a:lnTo>
                  <a:pt x="606218" y="366770"/>
                </a:lnTo>
                <a:close/>
              </a:path>
              <a:path w="674370" h="658494">
                <a:moveTo>
                  <a:pt x="552583" y="367050"/>
                </a:moveTo>
                <a:lnTo>
                  <a:pt x="499928" y="324204"/>
                </a:lnTo>
                <a:lnTo>
                  <a:pt x="480107" y="290278"/>
                </a:lnTo>
                <a:lnTo>
                  <a:pt x="469119" y="252464"/>
                </a:lnTo>
                <a:lnTo>
                  <a:pt x="466428" y="211185"/>
                </a:lnTo>
                <a:lnTo>
                  <a:pt x="467453" y="197655"/>
                </a:lnTo>
                <a:lnTo>
                  <a:pt x="469330" y="184160"/>
                </a:lnTo>
                <a:lnTo>
                  <a:pt x="471561" y="170671"/>
                </a:lnTo>
                <a:lnTo>
                  <a:pt x="473650" y="157155"/>
                </a:lnTo>
                <a:lnTo>
                  <a:pt x="474029" y="154393"/>
                </a:lnTo>
                <a:lnTo>
                  <a:pt x="474334" y="151194"/>
                </a:lnTo>
                <a:lnTo>
                  <a:pt x="474589" y="148856"/>
                </a:lnTo>
                <a:lnTo>
                  <a:pt x="494524" y="156985"/>
                </a:lnTo>
                <a:lnTo>
                  <a:pt x="491281" y="174976"/>
                </a:lnTo>
                <a:lnTo>
                  <a:pt x="489846" y="183582"/>
                </a:lnTo>
                <a:lnTo>
                  <a:pt x="488570" y="192201"/>
                </a:lnTo>
                <a:lnTo>
                  <a:pt x="487056" y="230236"/>
                </a:lnTo>
                <a:lnTo>
                  <a:pt x="493278" y="265932"/>
                </a:lnTo>
                <a:lnTo>
                  <a:pt x="507818" y="298941"/>
                </a:lnTo>
                <a:lnTo>
                  <a:pt x="531257" y="328915"/>
                </a:lnTo>
                <a:lnTo>
                  <a:pt x="563952" y="349535"/>
                </a:lnTo>
                <a:lnTo>
                  <a:pt x="606218" y="366770"/>
                </a:lnTo>
                <a:lnTo>
                  <a:pt x="603061" y="368384"/>
                </a:lnTo>
                <a:lnTo>
                  <a:pt x="577941" y="371860"/>
                </a:lnTo>
                <a:lnTo>
                  <a:pt x="552583" y="367050"/>
                </a:lnTo>
                <a:close/>
              </a:path>
              <a:path w="674370" h="658494">
                <a:moveTo>
                  <a:pt x="199685" y="652276"/>
                </a:moveTo>
                <a:lnTo>
                  <a:pt x="186621" y="638747"/>
                </a:lnTo>
                <a:lnTo>
                  <a:pt x="178318" y="617526"/>
                </a:lnTo>
                <a:lnTo>
                  <a:pt x="174693" y="593787"/>
                </a:lnTo>
                <a:lnTo>
                  <a:pt x="174674" y="570215"/>
                </a:lnTo>
                <a:lnTo>
                  <a:pt x="177539" y="546788"/>
                </a:lnTo>
                <a:lnTo>
                  <a:pt x="182563" y="523486"/>
                </a:lnTo>
                <a:lnTo>
                  <a:pt x="190007" y="492699"/>
                </a:lnTo>
                <a:lnTo>
                  <a:pt x="197379" y="461870"/>
                </a:lnTo>
                <a:lnTo>
                  <a:pt x="214800" y="401114"/>
                </a:lnTo>
                <a:lnTo>
                  <a:pt x="239193" y="341131"/>
                </a:lnTo>
                <a:lnTo>
                  <a:pt x="252404" y="312177"/>
                </a:lnTo>
                <a:lnTo>
                  <a:pt x="265629" y="282795"/>
                </a:lnTo>
                <a:lnTo>
                  <a:pt x="266920" y="279795"/>
                </a:lnTo>
                <a:lnTo>
                  <a:pt x="268677" y="276985"/>
                </a:lnTo>
                <a:lnTo>
                  <a:pt x="270797" y="272287"/>
                </a:lnTo>
                <a:lnTo>
                  <a:pt x="271146" y="270598"/>
                </a:lnTo>
                <a:lnTo>
                  <a:pt x="272312" y="267072"/>
                </a:lnTo>
                <a:lnTo>
                  <a:pt x="346879" y="297478"/>
                </a:lnTo>
                <a:lnTo>
                  <a:pt x="347244" y="297966"/>
                </a:lnTo>
                <a:lnTo>
                  <a:pt x="293512" y="276056"/>
                </a:lnTo>
                <a:lnTo>
                  <a:pt x="290158" y="276452"/>
                </a:lnTo>
                <a:lnTo>
                  <a:pt x="241662" y="372389"/>
                </a:lnTo>
                <a:lnTo>
                  <a:pt x="245436" y="374131"/>
                </a:lnTo>
                <a:lnTo>
                  <a:pt x="241429" y="383451"/>
                </a:lnTo>
                <a:lnTo>
                  <a:pt x="238624" y="389794"/>
                </a:lnTo>
                <a:lnTo>
                  <a:pt x="233521" y="402084"/>
                </a:lnTo>
                <a:lnTo>
                  <a:pt x="222588" y="441124"/>
                </a:lnTo>
                <a:lnTo>
                  <a:pt x="207586" y="500323"/>
                </a:lnTo>
                <a:lnTo>
                  <a:pt x="195795" y="550831"/>
                </a:lnTo>
                <a:lnTo>
                  <a:pt x="193267" y="571828"/>
                </a:lnTo>
                <a:lnTo>
                  <a:pt x="193313" y="592946"/>
                </a:lnTo>
                <a:lnTo>
                  <a:pt x="196592" y="614193"/>
                </a:lnTo>
                <a:lnTo>
                  <a:pt x="201566" y="627937"/>
                </a:lnTo>
                <a:lnTo>
                  <a:pt x="208990" y="636265"/>
                </a:lnTo>
                <a:lnTo>
                  <a:pt x="248503" y="652377"/>
                </a:lnTo>
                <a:lnTo>
                  <a:pt x="239912" y="655394"/>
                </a:lnTo>
                <a:lnTo>
                  <a:pt x="217464" y="657897"/>
                </a:lnTo>
                <a:lnTo>
                  <a:pt x="199685" y="652276"/>
                </a:lnTo>
                <a:close/>
              </a:path>
              <a:path w="674370" h="658494">
                <a:moveTo>
                  <a:pt x="248503" y="652377"/>
                </a:moveTo>
                <a:lnTo>
                  <a:pt x="208990" y="636265"/>
                </a:lnTo>
                <a:lnTo>
                  <a:pt x="219508" y="639381"/>
                </a:lnTo>
                <a:lnTo>
                  <a:pt x="233762" y="637489"/>
                </a:lnTo>
                <a:lnTo>
                  <a:pt x="279003" y="617963"/>
                </a:lnTo>
                <a:lnTo>
                  <a:pt x="313509" y="583529"/>
                </a:lnTo>
                <a:lnTo>
                  <a:pt x="332150" y="548620"/>
                </a:lnTo>
                <a:lnTo>
                  <a:pt x="347956" y="512046"/>
                </a:lnTo>
                <a:lnTo>
                  <a:pt x="365836" y="441668"/>
                </a:lnTo>
                <a:lnTo>
                  <a:pt x="366374" y="405547"/>
                </a:lnTo>
                <a:lnTo>
                  <a:pt x="361625" y="368741"/>
                </a:lnTo>
                <a:lnTo>
                  <a:pt x="339638" y="317205"/>
                </a:lnTo>
                <a:lnTo>
                  <a:pt x="298770" y="279489"/>
                </a:lnTo>
                <a:lnTo>
                  <a:pt x="293512" y="276056"/>
                </a:lnTo>
                <a:lnTo>
                  <a:pt x="347244" y="297966"/>
                </a:lnTo>
                <a:lnTo>
                  <a:pt x="359970" y="314991"/>
                </a:lnTo>
                <a:lnTo>
                  <a:pt x="371694" y="338804"/>
                </a:lnTo>
                <a:lnTo>
                  <a:pt x="379502" y="365382"/>
                </a:lnTo>
                <a:lnTo>
                  <a:pt x="384812" y="406100"/>
                </a:lnTo>
                <a:lnTo>
                  <a:pt x="383624" y="445962"/>
                </a:lnTo>
                <a:lnTo>
                  <a:pt x="376439" y="485133"/>
                </a:lnTo>
                <a:lnTo>
                  <a:pt x="363755" y="523779"/>
                </a:lnTo>
                <a:lnTo>
                  <a:pt x="347608" y="563190"/>
                </a:lnTo>
                <a:lnTo>
                  <a:pt x="325672" y="599680"/>
                </a:lnTo>
                <a:lnTo>
                  <a:pt x="287264" y="634499"/>
                </a:lnTo>
                <a:lnTo>
                  <a:pt x="264665" y="646702"/>
                </a:lnTo>
                <a:lnTo>
                  <a:pt x="248503" y="652377"/>
                </a:lnTo>
                <a:close/>
              </a:path>
              <a:path w="674370" h="658494">
                <a:moveTo>
                  <a:pt x="241662" y="372389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60716" y="722424"/>
            <a:ext cx="573405" cy="630555"/>
          </a:xfrm>
          <a:custGeom>
            <a:avLst/>
            <a:gdLst/>
            <a:ahLst/>
            <a:cxnLst/>
            <a:rect l="l" t="t" r="r" b="b"/>
            <a:pathLst>
              <a:path w="573405" h="630555">
                <a:moveTo>
                  <a:pt x="316029" y="614763"/>
                </a:moveTo>
                <a:lnTo>
                  <a:pt x="307824" y="630211"/>
                </a:lnTo>
                <a:lnTo>
                  <a:pt x="301271" y="624239"/>
                </a:lnTo>
                <a:lnTo>
                  <a:pt x="296058" y="621929"/>
                </a:lnTo>
                <a:lnTo>
                  <a:pt x="254090" y="596336"/>
                </a:lnTo>
                <a:lnTo>
                  <a:pt x="219733" y="560866"/>
                </a:lnTo>
                <a:lnTo>
                  <a:pt x="196799" y="522929"/>
                </a:lnTo>
                <a:lnTo>
                  <a:pt x="184685" y="483269"/>
                </a:lnTo>
                <a:lnTo>
                  <a:pt x="182904" y="441878"/>
                </a:lnTo>
                <a:lnTo>
                  <a:pt x="190967" y="398750"/>
                </a:lnTo>
                <a:lnTo>
                  <a:pt x="206412" y="360389"/>
                </a:lnTo>
                <a:lnTo>
                  <a:pt x="204741" y="355370"/>
                </a:lnTo>
                <a:lnTo>
                  <a:pt x="163763" y="320039"/>
                </a:lnTo>
                <a:lnTo>
                  <a:pt x="136030" y="284054"/>
                </a:lnTo>
                <a:lnTo>
                  <a:pt x="112560" y="231706"/>
                </a:lnTo>
                <a:lnTo>
                  <a:pt x="108513" y="203839"/>
                </a:lnTo>
                <a:lnTo>
                  <a:pt x="109774" y="174733"/>
                </a:lnTo>
                <a:lnTo>
                  <a:pt x="110910" y="166174"/>
                </a:lnTo>
                <a:lnTo>
                  <a:pt x="108252" y="162270"/>
                </a:lnTo>
                <a:lnTo>
                  <a:pt x="52437" y="131446"/>
                </a:lnTo>
                <a:lnTo>
                  <a:pt x="6295" y="97628"/>
                </a:lnTo>
                <a:lnTo>
                  <a:pt x="4368" y="96801"/>
                </a:lnTo>
                <a:lnTo>
                  <a:pt x="2248" y="91019"/>
                </a:lnTo>
                <a:lnTo>
                  <a:pt x="1216" y="86405"/>
                </a:lnTo>
                <a:lnTo>
                  <a:pt x="0" y="81889"/>
                </a:lnTo>
                <a:lnTo>
                  <a:pt x="4568" y="81824"/>
                </a:lnTo>
                <a:lnTo>
                  <a:pt x="10245" y="79920"/>
                </a:lnTo>
                <a:lnTo>
                  <a:pt x="14284" y="82584"/>
                </a:lnTo>
                <a:lnTo>
                  <a:pt x="25535" y="90182"/>
                </a:lnTo>
                <a:lnTo>
                  <a:pt x="37451" y="98664"/>
                </a:lnTo>
                <a:lnTo>
                  <a:pt x="49407" y="107070"/>
                </a:lnTo>
                <a:lnTo>
                  <a:pt x="61651" y="115026"/>
                </a:lnTo>
                <a:lnTo>
                  <a:pt x="74485" y="122474"/>
                </a:lnTo>
                <a:lnTo>
                  <a:pt x="87643" y="129511"/>
                </a:lnTo>
                <a:lnTo>
                  <a:pt x="101034" y="136412"/>
                </a:lnTo>
                <a:lnTo>
                  <a:pt x="114564" y="143456"/>
                </a:lnTo>
                <a:lnTo>
                  <a:pt x="174766" y="30102"/>
                </a:lnTo>
                <a:lnTo>
                  <a:pt x="177513" y="27033"/>
                </a:lnTo>
                <a:lnTo>
                  <a:pt x="193465" y="14891"/>
                </a:lnTo>
                <a:lnTo>
                  <a:pt x="153986" y="89227"/>
                </a:lnTo>
                <a:lnTo>
                  <a:pt x="142538" y="116896"/>
                </a:lnTo>
                <a:lnTo>
                  <a:pt x="133068" y="145610"/>
                </a:lnTo>
                <a:lnTo>
                  <a:pt x="131271" y="151345"/>
                </a:lnTo>
                <a:lnTo>
                  <a:pt x="134536" y="153735"/>
                </a:lnTo>
                <a:lnTo>
                  <a:pt x="138408" y="154857"/>
                </a:lnTo>
                <a:lnTo>
                  <a:pt x="129110" y="172364"/>
                </a:lnTo>
                <a:lnTo>
                  <a:pt x="127798" y="214590"/>
                </a:lnTo>
                <a:lnTo>
                  <a:pt x="144725" y="262610"/>
                </a:lnTo>
                <a:lnTo>
                  <a:pt x="175361" y="307644"/>
                </a:lnTo>
                <a:lnTo>
                  <a:pt x="215180" y="340911"/>
                </a:lnTo>
                <a:lnTo>
                  <a:pt x="220518" y="334696"/>
                </a:lnTo>
                <a:lnTo>
                  <a:pt x="225681" y="328191"/>
                </a:lnTo>
                <a:lnTo>
                  <a:pt x="231402" y="322245"/>
                </a:lnTo>
                <a:lnTo>
                  <a:pt x="250341" y="305597"/>
                </a:lnTo>
                <a:lnTo>
                  <a:pt x="253938" y="303444"/>
                </a:lnTo>
                <a:lnTo>
                  <a:pt x="219159" y="368929"/>
                </a:lnTo>
                <a:lnTo>
                  <a:pt x="205882" y="409370"/>
                </a:lnTo>
                <a:lnTo>
                  <a:pt x="199533" y="449420"/>
                </a:lnTo>
                <a:lnTo>
                  <a:pt x="202941" y="489265"/>
                </a:lnTo>
                <a:lnTo>
                  <a:pt x="218932" y="529092"/>
                </a:lnTo>
                <a:lnTo>
                  <a:pt x="254348" y="576053"/>
                </a:lnTo>
                <a:lnTo>
                  <a:pt x="302333" y="610112"/>
                </a:lnTo>
                <a:lnTo>
                  <a:pt x="307363" y="612521"/>
                </a:lnTo>
                <a:lnTo>
                  <a:pt x="316029" y="614763"/>
                </a:lnTo>
                <a:close/>
              </a:path>
              <a:path w="573405" h="630555">
                <a:moveTo>
                  <a:pt x="174766" y="30102"/>
                </a:moveTo>
                <a:lnTo>
                  <a:pt x="114564" y="143456"/>
                </a:lnTo>
                <a:lnTo>
                  <a:pt x="122144" y="122208"/>
                </a:lnTo>
                <a:lnTo>
                  <a:pt x="126024" y="111665"/>
                </a:lnTo>
                <a:lnTo>
                  <a:pt x="150050" y="61855"/>
                </a:lnTo>
                <a:lnTo>
                  <a:pt x="174766" y="30102"/>
                </a:lnTo>
                <a:close/>
              </a:path>
              <a:path w="573405" h="630555">
                <a:moveTo>
                  <a:pt x="341400" y="72252"/>
                </a:moveTo>
                <a:lnTo>
                  <a:pt x="321687" y="109370"/>
                </a:lnTo>
                <a:lnTo>
                  <a:pt x="324629" y="79785"/>
                </a:lnTo>
                <a:lnTo>
                  <a:pt x="311680" y="51844"/>
                </a:lnTo>
                <a:lnTo>
                  <a:pt x="285949" y="28747"/>
                </a:lnTo>
                <a:lnTo>
                  <a:pt x="258154" y="18566"/>
                </a:lnTo>
                <a:lnTo>
                  <a:pt x="233362" y="17008"/>
                </a:lnTo>
                <a:lnTo>
                  <a:pt x="210569" y="24183"/>
                </a:lnTo>
                <a:lnTo>
                  <a:pt x="188801" y="40176"/>
                </a:lnTo>
                <a:lnTo>
                  <a:pt x="168908" y="63391"/>
                </a:lnTo>
                <a:lnTo>
                  <a:pt x="153986" y="89227"/>
                </a:lnTo>
                <a:lnTo>
                  <a:pt x="193465" y="14891"/>
                </a:lnTo>
                <a:lnTo>
                  <a:pt x="199042" y="10646"/>
                </a:lnTo>
                <a:lnTo>
                  <a:pt x="222079" y="1769"/>
                </a:lnTo>
                <a:lnTo>
                  <a:pt x="246761" y="0"/>
                </a:lnTo>
                <a:lnTo>
                  <a:pt x="273228" y="4939"/>
                </a:lnTo>
                <a:lnTo>
                  <a:pt x="292191" y="12597"/>
                </a:lnTo>
                <a:lnTo>
                  <a:pt x="308470" y="23337"/>
                </a:lnTo>
                <a:lnTo>
                  <a:pt x="322321" y="36979"/>
                </a:lnTo>
                <a:lnTo>
                  <a:pt x="333997" y="53347"/>
                </a:lnTo>
                <a:lnTo>
                  <a:pt x="341400" y="72252"/>
                </a:lnTo>
                <a:close/>
              </a:path>
              <a:path w="573405" h="630555">
                <a:moveTo>
                  <a:pt x="336735" y="121443"/>
                </a:moveTo>
                <a:lnTo>
                  <a:pt x="322424" y="141704"/>
                </a:lnTo>
                <a:lnTo>
                  <a:pt x="292538" y="165670"/>
                </a:lnTo>
                <a:lnTo>
                  <a:pt x="259549" y="180640"/>
                </a:lnTo>
                <a:lnTo>
                  <a:pt x="223798" y="187147"/>
                </a:lnTo>
                <a:lnTo>
                  <a:pt x="185566" y="185711"/>
                </a:lnTo>
                <a:lnTo>
                  <a:pt x="173289" y="183506"/>
                </a:lnTo>
                <a:lnTo>
                  <a:pt x="161064" y="180514"/>
                </a:lnTo>
                <a:lnTo>
                  <a:pt x="148358" y="177062"/>
                </a:lnTo>
                <a:lnTo>
                  <a:pt x="136649" y="174007"/>
                </a:lnTo>
                <a:lnTo>
                  <a:pt x="134146" y="173399"/>
                </a:lnTo>
                <a:lnTo>
                  <a:pt x="131235" y="172818"/>
                </a:lnTo>
                <a:lnTo>
                  <a:pt x="129110" y="172364"/>
                </a:lnTo>
                <a:lnTo>
                  <a:pt x="138408" y="154857"/>
                </a:lnTo>
                <a:lnTo>
                  <a:pt x="146887" y="157313"/>
                </a:lnTo>
                <a:lnTo>
                  <a:pt x="154640" y="159526"/>
                </a:lnTo>
                <a:lnTo>
                  <a:pt x="162415" y="161653"/>
                </a:lnTo>
                <a:lnTo>
                  <a:pt x="170217" y="163635"/>
                </a:lnTo>
                <a:lnTo>
                  <a:pt x="205023" y="168609"/>
                </a:lnTo>
                <a:lnTo>
                  <a:pt x="238390" y="166271"/>
                </a:lnTo>
                <a:lnTo>
                  <a:pt x="270051" y="156056"/>
                </a:lnTo>
                <a:lnTo>
                  <a:pt x="299741" y="137396"/>
                </a:lnTo>
                <a:lnTo>
                  <a:pt x="321687" y="109370"/>
                </a:lnTo>
                <a:lnTo>
                  <a:pt x="341400" y="72252"/>
                </a:lnTo>
                <a:lnTo>
                  <a:pt x="342593" y="75297"/>
                </a:lnTo>
                <a:lnTo>
                  <a:pt x="343482" y="98652"/>
                </a:lnTo>
                <a:lnTo>
                  <a:pt x="336735" y="121443"/>
                </a:lnTo>
                <a:close/>
              </a:path>
              <a:path w="573405" h="630555">
                <a:moveTo>
                  <a:pt x="566403" y="471823"/>
                </a:moveTo>
                <a:lnTo>
                  <a:pt x="552774" y="482523"/>
                </a:lnTo>
                <a:lnTo>
                  <a:pt x="532515" y="488133"/>
                </a:lnTo>
                <a:lnTo>
                  <a:pt x="510372" y="489218"/>
                </a:lnTo>
                <a:lnTo>
                  <a:pt x="488713" y="487013"/>
                </a:lnTo>
                <a:lnTo>
                  <a:pt x="467453" y="482178"/>
                </a:lnTo>
                <a:lnTo>
                  <a:pt x="446505" y="475376"/>
                </a:lnTo>
                <a:lnTo>
                  <a:pt x="418902" y="465649"/>
                </a:lnTo>
                <a:lnTo>
                  <a:pt x="391255" y="455984"/>
                </a:lnTo>
                <a:lnTo>
                  <a:pt x="337033" y="434287"/>
                </a:lnTo>
                <a:lnTo>
                  <a:pt x="284162" y="406271"/>
                </a:lnTo>
                <a:lnTo>
                  <a:pt x="258772" y="391431"/>
                </a:lnTo>
                <a:lnTo>
                  <a:pt x="232991" y="376538"/>
                </a:lnTo>
                <a:lnTo>
                  <a:pt x="230353" y="375072"/>
                </a:lnTo>
                <a:lnTo>
                  <a:pt x="227933" y="373196"/>
                </a:lnTo>
                <a:lnTo>
                  <a:pt x="223811" y="370810"/>
                </a:lnTo>
                <a:lnTo>
                  <a:pt x="222291" y="370331"/>
                </a:lnTo>
                <a:lnTo>
                  <a:pt x="219159" y="368929"/>
                </a:lnTo>
                <a:lnTo>
                  <a:pt x="253938" y="303444"/>
                </a:lnTo>
                <a:lnTo>
                  <a:pt x="254420" y="303155"/>
                </a:lnTo>
                <a:lnTo>
                  <a:pt x="229358" y="350343"/>
                </a:lnTo>
                <a:lnTo>
                  <a:pt x="229414" y="353455"/>
                </a:lnTo>
                <a:lnTo>
                  <a:pt x="313107" y="406955"/>
                </a:lnTo>
                <a:lnTo>
                  <a:pt x="315053" y="403660"/>
                </a:lnTo>
                <a:lnTo>
                  <a:pt x="323249" y="408212"/>
                </a:lnTo>
                <a:lnTo>
                  <a:pt x="328819" y="411381"/>
                </a:lnTo>
                <a:lnTo>
                  <a:pt x="339642" y="417217"/>
                </a:lnTo>
                <a:lnTo>
                  <a:pt x="400987" y="440659"/>
                </a:lnTo>
                <a:lnTo>
                  <a:pt x="454064" y="459781"/>
                </a:lnTo>
                <a:lnTo>
                  <a:pt x="491902" y="470121"/>
                </a:lnTo>
                <a:lnTo>
                  <a:pt x="511308" y="472071"/>
                </a:lnTo>
                <a:lnTo>
                  <a:pt x="531130" y="471068"/>
                </a:lnTo>
                <a:lnTo>
                  <a:pt x="544215" y="467805"/>
                </a:lnTo>
                <a:lnTo>
                  <a:pt x="552547" y="461784"/>
                </a:lnTo>
                <a:lnTo>
                  <a:pt x="570976" y="427084"/>
                </a:lnTo>
                <a:lnTo>
                  <a:pt x="572959" y="435243"/>
                </a:lnTo>
                <a:lnTo>
                  <a:pt x="573199" y="456056"/>
                </a:lnTo>
                <a:lnTo>
                  <a:pt x="566403" y="471823"/>
                </a:lnTo>
                <a:close/>
              </a:path>
              <a:path w="573405" h="630555">
                <a:moveTo>
                  <a:pt x="570976" y="427084"/>
                </a:moveTo>
                <a:lnTo>
                  <a:pt x="552547" y="461784"/>
                </a:lnTo>
                <a:lnTo>
                  <a:pt x="556375" y="452436"/>
                </a:lnTo>
                <a:lnTo>
                  <a:pt x="555945" y="439192"/>
                </a:lnTo>
                <a:lnTo>
                  <a:pt x="542157" y="395881"/>
                </a:lnTo>
                <a:lnTo>
                  <a:pt x="513687" y="361004"/>
                </a:lnTo>
                <a:lnTo>
                  <a:pt x="466639" y="331181"/>
                </a:lnTo>
                <a:lnTo>
                  <a:pt x="420197" y="308562"/>
                </a:lnTo>
                <a:lnTo>
                  <a:pt x="355016" y="295763"/>
                </a:lnTo>
                <a:lnTo>
                  <a:pt x="320764" y="296646"/>
                </a:lnTo>
                <a:lnTo>
                  <a:pt x="271398" y="311941"/>
                </a:lnTo>
                <a:lnTo>
                  <a:pt x="232995" y="345848"/>
                </a:lnTo>
                <a:lnTo>
                  <a:pt x="229358" y="350343"/>
                </a:lnTo>
                <a:lnTo>
                  <a:pt x="254420" y="303155"/>
                </a:lnTo>
                <a:lnTo>
                  <a:pt x="271230" y="293095"/>
                </a:lnTo>
                <a:lnTo>
                  <a:pt x="294184" y="284593"/>
                </a:lnTo>
                <a:lnTo>
                  <a:pt x="319319" y="279942"/>
                </a:lnTo>
                <a:lnTo>
                  <a:pt x="357216" y="278914"/>
                </a:lnTo>
                <a:lnTo>
                  <a:pt x="393731" y="283761"/>
                </a:lnTo>
                <a:lnTo>
                  <a:pt x="463403" y="309311"/>
                </a:lnTo>
                <a:lnTo>
                  <a:pt x="498130" y="327828"/>
                </a:lnTo>
                <a:lnTo>
                  <a:pt x="529642" y="351377"/>
                </a:lnTo>
                <a:lnTo>
                  <a:pt x="558107" y="389867"/>
                </a:lnTo>
                <a:lnTo>
                  <a:pt x="567245" y="411733"/>
                </a:lnTo>
                <a:lnTo>
                  <a:pt x="570976" y="427084"/>
                </a:lnTo>
                <a:close/>
              </a:path>
              <a:path w="573405" h="630555">
                <a:moveTo>
                  <a:pt x="313107" y="406955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F7EFB7-5F81-401E-A6C1-9CBB60CF2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84" y="6069531"/>
            <a:ext cx="9296400" cy="41898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03F05E-E25A-4A86-AAF3-45702E12A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24" y="2182713"/>
            <a:ext cx="9296400" cy="392773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06C21C-2E6E-42CB-A2DE-A17D8AFE0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" y="5137119"/>
            <a:ext cx="4326924" cy="17594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3F993E-EF69-4E98-BEE9-27A53246A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8" y="7226411"/>
            <a:ext cx="3810000" cy="28575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4C80DB7-9B02-41BF-9FD7-923C100E8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6" y="2075249"/>
            <a:ext cx="3657600" cy="27432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C688610-B6B1-44E8-AA80-D84C2F5C08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644" y="7395370"/>
            <a:ext cx="4469496" cy="2877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4689978-734D-4828-A7EF-75D50E397E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594" y="1339740"/>
            <a:ext cx="4114800" cy="3086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64C2A1-14D6-4F5F-BB9A-0E68B345D7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324" y="4177726"/>
            <a:ext cx="4634089" cy="34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00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27" y="-638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CC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69067" y="233187"/>
            <a:ext cx="9188185" cy="1940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6250" b="1" spc="-35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Совместная деятельность с библиотечной системой </a:t>
            </a:r>
            <a:endParaRPr sz="625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03923" y="512254"/>
            <a:ext cx="674370" cy="658495"/>
          </a:xfrm>
          <a:custGeom>
            <a:avLst/>
            <a:gdLst/>
            <a:ahLst/>
            <a:cxnLst/>
            <a:rect l="l" t="t" r="r" b="b"/>
            <a:pathLst>
              <a:path w="674370" h="658494">
                <a:moveTo>
                  <a:pt x="17590" y="397951"/>
                </a:moveTo>
                <a:lnTo>
                  <a:pt x="0" y="390778"/>
                </a:lnTo>
                <a:lnTo>
                  <a:pt x="5723" y="383073"/>
                </a:lnTo>
                <a:lnTo>
                  <a:pt x="7248" y="378405"/>
                </a:lnTo>
                <a:lnTo>
                  <a:pt x="30624" y="329233"/>
                </a:lnTo>
                <a:lnTo>
                  <a:pt x="65118" y="288393"/>
                </a:lnTo>
                <a:lnTo>
                  <a:pt x="103542" y="259593"/>
                </a:lnTo>
                <a:lnTo>
                  <a:pt x="145025" y="242264"/>
                </a:lnTo>
                <a:lnTo>
                  <a:pt x="189523" y="235881"/>
                </a:lnTo>
                <a:lnTo>
                  <a:pt x="236987" y="239916"/>
                </a:lnTo>
                <a:lnTo>
                  <a:pt x="280122" y="252418"/>
                </a:lnTo>
                <a:lnTo>
                  <a:pt x="285356" y="250076"/>
                </a:lnTo>
                <a:lnTo>
                  <a:pt x="318966" y="202118"/>
                </a:lnTo>
                <a:lnTo>
                  <a:pt x="354751" y="168359"/>
                </a:lnTo>
                <a:lnTo>
                  <a:pt x="408676" y="137426"/>
                </a:lnTo>
                <a:lnTo>
                  <a:pt x="469888" y="128280"/>
                </a:lnTo>
                <a:lnTo>
                  <a:pt x="479256" y="128580"/>
                </a:lnTo>
                <a:lnTo>
                  <a:pt x="483177" y="125295"/>
                </a:lnTo>
                <a:lnTo>
                  <a:pt x="497163" y="88800"/>
                </a:lnTo>
                <a:lnTo>
                  <a:pt x="524952" y="35666"/>
                </a:lnTo>
                <a:lnTo>
                  <a:pt x="541681" y="8479"/>
                </a:lnTo>
                <a:lnTo>
                  <a:pt x="542360" y="6314"/>
                </a:lnTo>
                <a:lnTo>
                  <a:pt x="548369" y="3406"/>
                </a:lnTo>
                <a:lnTo>
                  <a:pt x="553237" y="1797"/>
                </a:lnTo>
                <a:lnTo>
                  <a:pt x="557978" y="0"/>
                </a:lnTo>
                <a:lnTo>
                  <a:pt x="558555" y="4915"/>
                </a:lnTo>
                <a:lnTo>
                  <a:pt x="561240" y="10825"/>
                </a:lnTo>
                <a:lnTo>
                  <a:pt x="558811" y="15464"/>
                </a:lnTo>
                <a:lnTo>
                  <a:pt x="551853" y="28405"/>
                </a:lnTo>
                <a:lnTo>
                  <a:pt x="544014" y="42157"/>
                </a:lnTo>
                <a:lnTo>
                  <a:pt x="536263" y="55944"/>
                </a:lnTo>
                <a:lnTo>
                  <a:pt x="529029" y="69994"/>
                </a:lnTo>
                <a:lnTo>
                  <a:pt x="522408" y="84625"/>
                </a:lnTo>
                <a:lnTo>
                  <a:pt x="516268" y="99560"/>
                </a:lnTo>
                <a:lnTo>
                  <a:pt x="510299" y="114730"/>
                </a:lnTo>
                <a:lnTo>
                  <a:pt x="504193" y="130067"/>
                </a:lnTo>
                <a:lnTo>
                  <a:pt x="633266" y="182699"/>
                </a:lnTo>
                <a:lnTo>
                  <a:pt x="636885" y="185328"/>
                </a:lnTo>
                <a:lnTo>
                  <a:pt x="651763" y="201205"/>
                </a:lnTo>
                <a:lnTo>
                  <a:pt x="567119" y="166689"/>
                </a:lnTo>
                <a:lnTo>
                  <a:pt x="535972" y="157340"/>
                </a:lnTo>
                <a:lnTo>
                  <a:pt x="503917" y="150234"/>
                </a:lnTo>
                <a:lnTo>
                  <a:pt x="497525" y="148917"/>
                </a:lnTo>
                <a:lnTo>
                  <a:pt x="495307" y="152692"/>
                </a:lnTo>
                <a:lnTo>
                  <a:pt x="494524" y="156985"/>
                </a:lnTo>
                <a:lnTo>
                  <a:pt x="474589" y="148856"/>
                </a:lnTo>
                <a:lnTo>
                  <a:pt x="398794" y="163986"/>
                </a:lnTo>
                <a:lnTo>
                  <a:pt x="359704" y="189150"/>
                </a:lnTo>
                <a:lnTo>
                  <a:pt x="325948" y="222070"/>
                </a:lnTo>
                <a:lnTo>
                  <a:pt x="302126" y="259763"/>
                </a:lnTo>
                <a:lnTo>
                  <a:pt x="313196" y="267329"/>
                </a:lnTo>
                <a:lnTo>
                  <a:pt x="318700" y="271195"/>
                </a:lnTo>
                <a:lnTo>
                  <a:pt x="324080" y="275227"/>
                </a:lnTo>
                <a:lnTo>
                  <a:pt x="344156" y="293835"/>
                </a:lnTo>
                <a:lnTo>
                  <a:pt x="346879" y="297478"/>
                </a:lnTo>
                <a:lnTo>
                  <a:pt x="272312" y="267072"/>
                </a:lnTo>
                <a:lnTo>
                  <a:pt x="227172" y="257130"/>
                </a:lnTo>
                <a:lnTo>
                  <a:pt x="183222" y="254610"/>
                </a:lnTo>
                <a:lnTo>
                  <a:pt x="140574" y="262579"/>
                </a:lnTo>
                <a:lnTo>
                  <a:pt x="99340" y="284102"/>
                </a:lnTo>
                <a:lnTo>
                  <a:pt x="52555" y="327324"/>
                </a:lnTo>
                <a:lnTo>
                  <a:pt x="21094" y="382694"/>
                </a:lnTo>
                <a:lnTo>
                  <a:pt x="19051" y="388372"/>
                </a:lnTo>
                <a:lnTo>
                  <a:pt x="17590" y="397951"/>
                </a:lnTo>
                <a:close/>
              </a:path>
              <a:path w="674370" h="658494">
                <a:moveTo>
                  <a:pt x="633266" y="182699"/>
                </a:moveTo>
                <a:lnTo>
                  <a:pt x="504193" y="130067"/>
                </a:lnTo>
                <a:lnTo>
                  <a:pt x="527977" y="135942"/>
                </a:lnTo>
                <a:lnTo>
                  <a:pt x="539791" y="138984"/>
                </a:lnTo>
                <a:lnTo>
                  <a:pt x="596240" y="159496"/>
                </a:lnTo>
                <a:lnTo>
                  <a:pt x="633266" y="182699"/>
                </a:lnTo>
                <a:close/>
              </a:path>
              <a:path w="674370" h="658494">
                <a:moveTo>
                  <a:pt x="606218" y="366770"/>
                </a:moveTo>
                <a:lnTo>
                  <a:pt x="563952" y="349535"/>
                </a:lnTo>
                <a:lnTo>
                  <a:pt x="596224" y="349514"/>
                </a:lnTo>
                <a:lnTo>
                  <a:pt x="624961" y="332549"/>
                </a:lnTo>
                <a:lnTo>
                  <a:pt x="647051" y="302337"/>
                </a:lnTo>
                <a:lnTo>
                  <a:pt x="654964" y="271293"/>
                </a:lnTo>
                <a:lnTo>
                  <a:pt x="653898" y="244416"/>
                </a:lnTo>
                <a:lnTo>
                  <a:pt x="643625" y="220633"/>
                </a:lnTo>
                <a:lnTo>
                  <a:pt x="623943" y="198907"/>
                </a:lnTo>
                <a:lnTo>
                  <a:pt x="596671" y="179978"/>
                </a:lnTo>
                <a:lnTo>
                  <a:pt x="567119" y="166689"/>
                </a:lnTo>
                <a:lnTo>
                  <a:pt x="651763" y="201205"/>
                </a:lnTo>
                <a:lnTo>
                  <a:pt x="656965" y="206755"/>
                </a:lnTo>
                <a:lnTo>
                  <a:pt x="669104" y="230616"/>
                </a:lnTo>
                <a:lnTo>
                  <a:pt x="673750" y="257017"/>
                </a:lnTo>
                <a:lnTo>
                  <a:pt x="671349" y="286064"/>
                </a:lnTo>
                <a:lnTo>
                  <a:pt x="665181" y="307320"/>
                </a:lnTo>
                <a:lnTo>
                  <a:pt x="655388" y="326017"/>
                </a:lnTo>
                <a:lnTo>
                  <a:pt x="642192" y="342410"/>
                </a:lnTo>
                <a:lnTo>
                  <a:pt x="625811" y="356755"/>
                </a:lnTo>
                <a:lnTo>
                  <a:pt x="606218" y="366770"/>
                </a:lnTo>
                <a:close/>
              </a:path>
              <a:path w="674370" h="658494">
                <a:moveTo>
                  <a:pt x="552583" y="367050"/>
                </a:moveTo>
                <a:lnTo>
                  <a:pt x="499928" y="324204"/>
                </a:lnTo>
                <a:lnTo>
                  <a:pt x="480107" y="290278"/>
                </a:lnTo>
                <a:lnTo>
                  <a:pt x="469119" y="252464"/>
                </a:lnTo>
                <a:lnTo>
                  <a:pt x="466428" y="211185"/>
                </a:lnTo>
                <a:lnTo>
                  <a:pt x="467453" y="197655"/>
                </a:lnTo>
                <a:lnTo>
                  <a:pt x="469330" y="184160"/>
                </a:lnTo>
                <a:lnTo>
                  <a:pt x="471561" y="170671"/>
                </a:lnTo>
                <a:lnTo>
                  <a:pt x="473650" y="157155"/>
                </a:lnTo>
                <a:lnTo>
                  <a:pt x="474029" y="154393"/>
                </a:lnTo>
                <a:lnTo>
                  <a:pt x="474334" y="151194"/>
                </a:lnTo>
                <a:lnTo>
                  <a:pt x="474589" y="148856"/>
                </a:lnTo>
                <a:lnTo>
                  <a:pt x="494524" y="156985"/>
                </a:lnTo>
                <a:lnTo>
                  <a:pt x="491281" y="174976"/>
                </a:lnTo>
                <a:lnTo>
                  <a:pt x="489846" y="183582"/>
                </a:lnTo>
                <a:lnTo>
                  <a:pt x="488570" y="192201"/>
                </a:lnTo>
                <a:lnTo>
                  <a:pt x="487056" y="230236"/>
                </a:lnTo>
                <a:lnTo>
                  <a:pt x="493278" y="265932"/>
                </a:lnTo>
                <a:lnTo>
                  <a:pt x="507818" y="298941"/>
                </a:lnTo>
                <a:lnTo>
                  <a:pt x="531257" y="328915"/>
                </a:lnTo>
                <a:lnTo>
                  <a:pt x="563952" y="349535"/>
                </a:lnTo>
                <a:lnTo>
                  <a:pt x="606218" y="366770"/>
                </a:lnTo>
                <a:lnTo>
                  <a:pt x="603061" y="368384"/>
                </a:lnTo>
                <a:lnTo>
                  <a:pt x="577941" y="371860"/>
                </a:lnTo>
                <a:lnTo>
                  <a:pt x="552583" y="367050"/>
                </a:lnTo>
                <a:close/>
              </a:path>
              <a:path w="674370" h="658494">
                <a:moveTo>
                  <a:pt x="199685" y="652276"/>
                </a:moveTo>
                <a:lnTo>
                  <a:pt x="186621" y="638747"/>
                </a:lnTo>
                <a:lnTo>
                  <a:pt x="178318" y="617526"/>
                </a:lnTo>
                <a:lnTo>
                  <a:pt x="174693" y="593787"/>
                </a:lnTo>
                <a:lnTo>
                  <a:pt x="174674" y="570215"/>
                </a:lnTo>
                <a:lnTo>
                  <a:pt x="177539" y="546788"/>
                </a:lnTo>
                <a:lnTo>
                  <a:pt x="182563" y="523486"/>
                </a:lnTo>
                <a:lnTo>
                  <a:pt x="190007" y="492699"/>
                </a:lnTo>
                <a:lnTo>
                  <a:pt x="197379" y="461870"/>
                </a:lnTo>
                <a:lnTo>
                  <a:pt x="214800" y="401114"/>
                </a:lnTo>
                <a:lnTo>
                  <a:pt x="239193" y="341131"/>
                </a:lnTo>
                <a:lnTo>
                  <a:pt x="252404" y="312177"/>
                </a:lnTo>
                <a:lnTo>
                  <a:pt x="265629" y="282795"/>
                </a:lnTo>
                <a:lnTo>
                  <a:pt x="266920" y="279795"/>
                </a:lnTo>
                <a:lnTo>
                  <a:pt x="268677" y="276985"/>
                </a:lnTo>
                <a:lnTo>
                  <a:pt x="270797" y="272287"/>
                </a:lnTo>
                <a:lnTo>
                  <a:pt x="271146" y="270598"/>
                </a:lnTo>
                <a:lnTo>
                  <a:pt x="272312" y="267072"/>
                </a:lnTo>
                <a:lnTo>
                  <a:pt x="346879" y="297478"/>
                </a:lnTo>
                <a:lnTo>
                  <a:pt x="347244" y="297966"/>
                </a:lnTo>
                <a:lnTo>
                  <a:pt x="293512" y="276056"/>
                </a:lnTo>
                <a:lnTo>
                  <a:pt x="290158" y="276452"/>
                </a:lnTo>
                <a:lnTo>
                  <a:pt x="241662" y="372389"/>
                </a:lnTo>
                <a:lnTo>
                  <a:pt x="245436" y="374131"/>
                </a:lnTo>
                <a:lnTo>
                  <a:pt x="241429" y="383451"/>
                </a:lnTo>
                <a:lnTo>
                  <a:pt x="238624" y="389794"/>
                </a:lnTo>
                <a:lnTo>
                  <a:pt x="233521" y="402084"/>
                </a:lnTo>
                <a:lnTo>
                  <a:pt x="222588" y="441124"/>
                </a:lnTo>
                <a:lnTo>
                  <a:pt x="207586" y="500323"/>
                </a:lnTo>
                <a:lnTo>
                  <a:pt x="195795" y="550831"/>
                </a:lnTo>
                <a:lnTo>
                  <a:pt x="193267" y="571828"/>
                </a:lnTo>
                <a:lnTo>
                  <a:pt x="193313" y="592946"/>
                </a:lnTo>
                <a:lnTo>
                  <a:pt x="196592" y="614193"/>
                </a:lnTo>
                <a:lnTo>
                  <a:pt x="201566" y="627937"/>
                </a:lnTo>
                <a:lnTo>
                  <a:pt x="208990" y="636265"/>
                </a:lnTo>
                <a:lnTo>
                  <a:pt x="248503" y="652377"/>
                </a:lnTo>
                <a:lnTo>
                  <a:pt x="239912" y="655394"/>
                </a:lnTo>
                <a:lnTo>
                  <a:pt x="217464" y="657897"/>
                </a:lnTo>
                <a:lnTo>
                  <a:pt x="199685" y="652276"/>
                </a:lnTo>
                <a:close/>
              </a:path>
              <a:path w="674370" h="658494">
                <a:moveTo>
                  <a:pt x="248503" y="652377"/>
                </a:moveTo>
                <a:lnTo>
                  <a:pt x="208990" y="636265"/>
                </a:lnTo>
                <a:lnTo>
                  <a:pt x="219508" y="639381"/>
                </a:lnTo>
                <a:lnTo>
                  <a:pt x="233762" y="637489"/>
                </a:lnTo>
                <a:lnTo>
                  <a:pt x="279003" y="617963"/>
                </a:lnTo>
                <a:lnTo>
                  <a:pt x="313509" y="583529"/>
                </a:lnTo>
                <a:lnTo>
                  <a:pt x="332150" y="548620"/>
                </a:lnTo>
                <a:lnTo>
                  <a:pt x="347956" y="512046"/>
                </a:lnTo>
                <a:lnTo>
                  <a:pt x="365836" y="441668"/>
                </a:lnTo>
                <a:lnTo>
                  <a:pt x="366374" y="405547"/>
                </a:lnTo>
                <a:lnTo>
                  <a:pt x="361625" y="368741"/>
                </a:lnTo>
                <a:lnTo>
                  <a:pt x="339638" y="317205"/>
                </a:lnTo>
                <a:lnTo>
                  <a:pt x="298770" y="279489"/>
                </a:lnTo>
                <a:lnTo>
                  <a:pt x="293512" y="276056"/>
                </a:lnTo>
                <a:lnTo>
                  <a:pt x="347244" y="297966"/>
                </a:lnTo>
                <a:lnTo>
                  <a:pt x="359970" y="314991"/>
                </a:lnTo>
                <a:lnTo>
                  <a:pt x="371694" y="338804"/>
                </a:lnTo>
                <a:lnTo>
                  <a:pt x="379502" y="365382"/>
                </a:lnTo>
                <a:lnTo>
                  <a:pt x="384812" y="406100"/>
                </a:lnTo>
                <a:lnTo>
                  <a:pt x="383624" y="445962"/>
                </a:lnTo>
                <a:lnTo>
                  <a:pt x="376439" y="485133"/>
                </a:lnTo>
                <a:lnTo>
                  <a:pt x="363755" y="523779"/>
                </a:lnTo>
                <a:lnTo>
                  <a:pt x="347608" y="563190"/>
                </a:lnTo>
                <a:lnTo>
                  <a:pt x="325672" y="599680"/>
                </a:lnTo>
                <a:lnTo>
                  <a:pt x="287264" y="634499"/>
                </a:lnTo>
                <a:lnTo>
                  <a:pt x="264665" y="646702"/>
                </a:lnTo>
                <a:lnTo>
                  <a:pt x="248503" y="652377"/>
                </a:lnTo>
                <a:close/>
              </a:path>
              <a:path w="674370" h="658494">
                <a:moveTo>
                  <a:pt x="241662" y="372389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60716" y="722424"/>
            <a:ext cx="573405" cy="630555"/>
          </a:xfrm>
          <a:custGeom>
            <a:avLst/>
            <a:gdLst/>
            <a:ahLst/>
            <a:cxnLst/>
            <a:rect l="l" t="t" r="r" b="b"/>
            <a:pathLst>
              <a:path w="573405" h="630555">
                <a:moveTo>
                  <a:pt x="316029" y="614763"/>
                </a:moveTo>
                <a:lnTo>
                  <a:pt x="307824" y="630211"/>
                </a:lnTo>
                <a:lnTo>
                  <a:pt x="301271" y="624239"/>
                </a:lnTo>
                <a:lnTo>
                  <a:pt x="296058" y="621929"/>
                </a:lnTo>
                <a:lnTo>
                  <a:pt x="254090" y="596336"/>
                </a:lnTo>
                <a:lnTo>
                  <a:pt x="219733" y="560866"/>
                </a:lnTo>
                <a:lnTo>
                  <a:pt x="196799" y="522929"/>
                </a:lnTo>
                <a:lnTo>
                  <a:pt x="184685" y="483269"/>
                </a:lnTo>
                <a:lnTo>
                  <a:pt x="182904" y="441878"/>
                </a:lnTo>
                <a:lnTo>
                  <a:pt x="190967" y="398750"/>
                </a:lnTo>
                <a:lnTo>
                  <a:pt x="206412" y="360389"/>
                </a:lnTo>
                <a:lnTo>
                  <a:pt x="204741" y="355370"/>
                </a:lnTo>
                <a:lnTo>
                  <a:pt x="163763" y="320039"/>
                </a:lnTo>
                <a:lnTo>
                  <a:pt x="136030" y="284054"/>
                </a:lnTo>
                <a:lnTo>
                  <a:pt x="112560" y="231706"/>
                </a:lnTo>
                <a:lnTo>
                  <a:pt x="108513" y="203839"/>
                </a:lnTo>
                <a:lnTo>
                  <a:pt x="109774" y="174733"/>
                </a:lnTo>
                <a:lnTo>
                  <a:pt x="110910" y="166174"/>
                </a:lnTo>
                <a:lnTo>
                  <a:pt x="108252" y="162270"/>
                </a:lnTo>
                <a:lnTo>
                  <a:pt x="52437" y="131446"/>
                </a:lnTo>
                <a:lnTo>
                  <a:pt x="6295" y="97628"/>
                </a:lnTo>
                <a:lnTo>
                  <a:pt x="4368" y="96801"/>
                </a:lnTo>
                <a:lnTo>
                  <a:pt x="2248" y="91019"/>
                </a:lnTo>
                <a:lnTo>
                  <a:pt x="1216" y="86405"/>
                </a:lnTo>
                <a:lnTo>
                  <a:pt x="0" y="81889"/>
                </a:lnTo>
                <a:lnTo>
                  <a:pt x="4568" y="81824"/>
                </a:lnTo>
                <a:lnTo>
                  <a:pt x="10245" y="79920"/>
                </a:lnTo>
                <a:lnTo>
                  <a:pt x="14284" y="82584"/>
                </a:lnTo>
                <a:lnTo>
                  <a:pt x="25535" y="90182"/>
                </a:lnTo>
                <a:lnTo>
                  <a:pt x="37451" y="98664"/>
                </a:lnTo>
                <a:lnTo>
                  <a:pt x="49407" y="107070"/>
                </a:lnTo>
                <a:lnTo>
                  <a:pt x="61651" y="115026"/>
                </a:lnTo>
                <a:lnTo>
                  <a:pt x="74485" y="122474"/>
                </a:lnTo>
                <a:lnTo>
                  <a:pt x="87643" y="129511"/>
                </a:lnTo>
                <a:lnTo>
                  <a:pt x="101034" y="136412"/>
                </a:lnTo>
                <a:lnTo>
                  <a:pt x="114564" y="143456"/>
                </a:lnTo>
                <a:lnTo>
                  <a:pt x="174766" y="30102"/>
                </a:lnTo>
                <a:lnTo>
                  <a:pt x="177513" y="27033"/>
                </a:lnTo>
                <a:lnTo>
                  <a:pt x="193465" y="14891"/>
                </a:lnTo>
                <a:lnTo>
                  <a:pt x="153986" y="89227"/>
                </a:lnTo>
                <a:lnTo>
                  <a:pt x="142538" y="116896"/>
                </a:lnTo>
                <a:lnTo>
                  <a:pt x="133068" y="145610"/>
                </a:lnTo>
                <a:lnTo>
                  <a:pt x="131271" y="151345"/>
                </a:lnTo>
                <a:lnTo>
                  <a:pt x="134536" y="153735"/>
                </a:lnTo>
                <a:lnTo>
                  <a:pt x="138408" y="154857"/>
                </a:lnTo>
                <a:lnTo>
                  <a:pt x="129110" y="172364"/>
                </a:lnTo>
                <a:lnTo>
                  <a:pt x="127798" y="214590"/>
                </a:lnTo>
                <a:lnTo>
                  <a:pt x="144725" y="262610"/>
                </a:lnTo>
                <a:lnTo>
                  <a:pt x="175361" y="307644"/>
                </a:lnTo>
                <a:lnTo>
                  <a:pt x="215180" y="340911"/>
                </a:lnTo>
                <a:lnTo>
                  <a:pt x="220518" y="334696"/>
                </a:lnTo>
                <a:lnTo>
                  <a:pt x="225681" y="328191"/>
                </a:lnTo>
                <a:lnTo>
                  <a:pt x="231402" y="322245"/>
                </a:lnTo>
                <a:lnTo>
                  <a:pt x="250341" y="305597"/>
                </a:lnTo>
                <a:lnTo>
                  <a:pt x="253938" y="303444"/>
                </a:lnTo>
                <a:lnTo>
                  <a:pt x="219159" y="368929"/>
                </a:lnTo>
                <a:lnTo>
                  <a:pt x="205882" y="409370"/>
                </a:lnTo>
                <a:lnTo>
                  <a:pt x="199533" y="449420"/>
                </a:lnTo>
                <a:lnTo>
                  <a:pt x="202941" y="489265"/>
                </a:lnTo>
                <a:lnTo>
                  <a:pt x="218932" y="529092"/>
                </a:lnTo>
                <a:lnTo>
                  <a:pt x="254348" y="576053"/>
                </a:lnTo>
                <a:lnTo>
                  <a:pt x="302333" y="610112"/>
                </a:lnTo>
                <a:lnTo>
                  <a:pt x="307363" y="612521"/>
                </a:lnTo>
                <a:lnTo>
                  <a:pt x="316029" y="614763"/>
                </a:lnTo>
                <a:close/>
              </a:path>
              <a:path w="573405" h="630555">
                <a:moveTo>
                  <a:pt x="174766" y="30102"/>
                </a:moveTo>
                <a:lnTo>
                  <a:pt x="114564" y="143456"/>
                </a:lnTo>
                <a:lnTo>
                  <a:pt x="122144" y="122208"/>
                </a:lnTo>
                <a:lnTo>
                  <a:pt x="126024" y="111665"/>
                </a:lnTo>
                <a:lnTo>
                  <a:pt x="150050" y="61855"/>
                </a:lnTo>
                <a:lnTo>
                  <a:pt x="174766" y="30102"/>
                </a:lnTo>
                <a:close/>
              </a:path>
              <a:path w="573405" h="630555">
                <a:moveTo>
                  <a:pt x="341400" y="72252"/>
                </a:moveTo>
                <a:lnTo>
                  <a:pt x="321687" y="109370"/>
                </a:lnTo>
                <a:lnTo>
                  <a:pt x="324629" y="79785"/>
                </a:lnTo>
                <a:lnTo>
                  <a:pt x="311680" y="51844"/>
                </a:lnTo>
                <a:lnTo>
                  <a:pt x="285949" y="28747"/>
                </a:lnTo>
                <a:lnTo>
                  <a:pt x="258154" y="18566"/>
                </a:lnTo>
                <a:lnTo>
                  <a:pt x="233362" y="17008"/>
                </a:lnTo>
                <a:lnTo>
                  <a:pt x="210569" y="24183"/>
                </a:lnTo>
                <a:lnTo>
                  <a:pt x="188801" y="40176"/>
                </a:lnTo>
                <a:lnTo>
                  <a:pt x="168908" y="63391"/>
                </a:lnTo>
                <a:lnTo>
                  <a:pt x="153986" y="89227"/>
                </a:lnTo>
                <a:lnTo>
                  <a:pt x="193465" y="14891"/>
                </a:lnTo>
                <a:lnTo>
                  <a:pt x="199042" y="10646"/>
                </a:lnTo>
                <a:lnTo>
                  <a:pt x="222079" y="1769"/>
                </a:lnTo>
                <a:lnTo>
                  <a:pt x="246761" y="0"/>
                </a:lnTo>
                <a:lnTo>
                  <a:pt x="273228" y="4939"/>
                </a:lnTo>
                <a:lnTo>
                  <a:pt x="292191" y="12597"/>
                </a:lnTo>
                <a:lnTo>
                  <a:pt x="308470" y="23337"/>
                </a:lnTo>
                <a:lnTo>
                  <a:pt x="322321" y="36979"/>
                </a:lnTo>
                <a:lnTo>
                  <a:pt x="333997" y="53347"/>
                </a:lnTo>
                <a:lnTo>
                  <a:pt x="341400" y="72252"/>
                </a:lnTo>
                <a:close/>
              </a:path>
              <a:path w="573405" h="630555">
                <a:moveTo>
                  <a:pt x="336735" y="121443"/>
                </a:moveTo>
                <a:lnTo>
                  <a:pt x="322424" y="141704"/>
                </a:lnTo>
                <a:lnTo>
                  <a:pt x="292538" y="165670"/>
                </a:lnTo>
                <a:lnTo>
                  <a:pt x="259549" y="180640"/>
                </a:lnTo>
                <a:lnTo>
                  <a:pt x="223798" y="187147"/>
                </a:lnTo>
                <a:lnTo>
                  <a:pt x="185566" y="185711"/>
                </a:lnTo>
                <a:lnTo>
                  <a:pt x="173289" y="183506"/>
                </a:lnTo>
                <a:lnTo>
                  <a:pt x="161064" y="180514"/>
                </a:lnTo>
                <a:lnTo>
                  <a:pt x="148358" y="177062"/>
                </a:lnTo>
                <a:lnTo>
                  <a:pt x="136649" y="174007"/>
                </a:lnTo>
                <a:lnTo>
                  <a:pt x="134146" y="173399"/>
                </a:lnTo>
                <a:lnTo>
                  <a:pt x="131235" y="172818"/>
                </a:lnTo>
                <a:lnTo>
                  <a:pt x="129110" y="172364"/>
                </a:lnTo>
                <a:lnTo>
                  <a:pt x="138408" y="154857"/>
                </a:lnTo>
                <a:lnTo>
                  <a:pt x="146887" y="157313"/>
                </a:lnTo>
                <a:lnTo>
                  <a:pt x="154640" y="159526"/>
                </a:lnTo>
                <a:lnTo>
                  <a:pt x="162415" y="161653"/>
                </a:lnTo>
                <a:lnTo>
                  <a:pt x="170217" y="163635"/>
                </a:lnTo>
                <a:lnTo>
                  <a:pt x="205023" y="168609"/>
                </a:lnTo>
                <a:lnTo>
                  <a:pt x="238390" y="166271"/>
                </a:lnTo>
                <a:lnTo>
                  <a:pt x="270051" y="156056"/>
                </a:lnTo>
                <a:lnTo>
                  <a:pt x="299741" y="137396"/>
                </a:lnTo>
                <a:lnTo>
                  <a:pt x="321687" y="109370"/>
                </a:lnTo>
                <a:lnTo>
                  <a:pt x="341400" y="72252"/>
                </a:lnTo>
                <a:lnTo>
                  <a:pt x="342593" y="75297"/>
                </a:lnTo>
                <a:lnTo>
                  <a:pt x="343482" y="98652"/>
                </a:lnTo>
                <a:lnTo>
                  <a:pt x="336735" y="121443"/>
                </a:lnTo>
                <a:close/>
              </a:path>
              <a:path w="573405" h="630555">
                <a:moveTo>
                  <a:pt x="566403" y="471823"/>
                </a:moveTo>
                <a:lnTo>
                  <a:pt x="552774" y="482523"/>
                </a:lnTo>
                <a:lnTo>
                  <a:pt x="532515" y="488133"/>
                </a:lnTo>
                <a:lnTo>
                  <a:pt x="510372" y="489218"/>
                </a:lnTo>
                <a:lnTo>
                  <a:pt x="488713" y="487013"/>
                </a:lnTo>
                <a:lnTo>
                  <a:pt x="467453" y="482178"/>
                </a:lnTo>
                <a:lnTo>
                  <a:pt x="446505" y="475376"/>
                </a:lnTo>
                <a:lnTo>
                  <a:pt x="418902" y="465649"/>
                </a:lnTo>
                <a:lnTo>
                  <a:pt x="391255" y="455984"/>
                </a:lnTo>
                <a:lnTo>
                  <a:pt x="337033" y="434287"/>
                </a:lnTo>
                <a:lnTo>
                  <a:pt x="284162" y="406271"/>
                </a:lnTo>
                <a:lnTo>
                  <a:pt x="258772" y="391431"/>
                </a:lnTo>
                <a:lnTo>
                  <a:pt x="232991" y="376538"/>
                </a:lnTo>
                <a:lnTo>
                  <a:pt x="230353" y="375072"/>
                </a:lnTo>
                <a:lnTo>
                  <a:pt x="227933" y="373196"/>
                </a:lnTo>
                <a:lnTo>
                  <a:pt x="223811" y="370810"/>
                </a:lnTo>
                <a:lnTo>
                  <a:pt x="222291" y="370331"/>
                </a:lnTo>
                <a:lnTo>
                  <a:pt x="219159" y="368929"/>
                </a:lnTo>
                <a:lnTo>
                  <a:pt x="253938" y="303444"/>
                </a:lnTo>
                <a:lnTo>
                  <a:pt x="254420" y="303155"/>
                </a:lnTo>
                <a:lnTo>
                  <a:pt x="229358" y="350343"/>
                </a:lnTo>
                <a:lnTo>
                  <a:pt x="229414" y="353455"/>
                </a:lnTo>
                <a:lnTo>
                  <a:pt x="313107" y="406955"/>
                </a:lnTo>
                <a:lnTo>
                  <a:pt x="315053" y="403660"/>
                </a:lnTo>
                <a:lnTo>
                  <a:pt x="323249" y="408212"/>
                </a:lnTo>
                <a:lnTo>
                  <a:pt x="328819" y="411381"/>
                </a:lnTo>
                <a:lnTo>
                  <a:pt x="339642" y="417217"/>
                </a:lnTo>
                <a:lnTo>
                  <a:pt x="400987" y="440659"/>
                </a:lnTo>
                <a:lnTo>
                  <a:pt x="454064" y="459781"/>
                </a:lnTo>
                <a:lnTo>
                  <a:pt x="491902" y="470121"/>
                </a:lnTo>
                <a:lnTo>
                  <a:pt x="511308" y="472071"/>
                </a:lnTo>
                <a:lnTo>
                  <a:pt x="531130" y="471068"/>
                </a:lnTo>
                <a:lnTo>
                  <a:pt x="544215" y="467805"/>
                </a:lnTo>
                <a:lnTo>
                  <a:pt x="552547" y="461784"/>
                </a:lnTo>
                <a:lnTo>
                  <a:pt x="570976" y="427084"/>
                </a:lnTo>
                <a:lnTo>
                  <a:pt x="572959" y="435243"/>
                </a:lnTo>
                <a:lnTo>
                  <a:pt x="573199" y="456056"/>
                </a:lnTo>
                <a:lnTo>
                  <a:pt x="566403" y="471823"/>
                </a:lnTo>
                <a:close/>
              </a:path>
              <a:path w="573405" h="630555">
                <a:moveTo>
                  <a:pt x="570976" y="427084"/>
                </a:moveTo>
                <a:lnTo>
                  <a:pt x="552547" y="461784"/>
                </a:lnTo>
                <a:lnTo>
                  <a:pt x="556375" y="452436"/>
                </a:lnTo>
                <a:lnTo>
                  <a:pt x="555945" y="439192"/>
                </a:lnTo>
                <a:lnTo>
                  <a:pt x="542157" y="395881"/>
                </a:lnTo>
                <a:lnTo>
                  <a:pt x="513687" y="361004"/>
                </a:lnTo>
                <a:lnTo>
                  <a:pt x="466639" y="331181"/>
                </a:lnTo>
                <a:lnTo>
                  <a:pt x="420197" y="308562"/>
                </a:lnTo>
                <a:lnTo>
                  <a:pt x="355016" y="295763"/>
                </a:lnTo>
                <a:lnTo>
                  <a:pt x="320764" y="296646"/>
                </a:lnTo>
                <a:lnTo>
                  <a:pt x="271398" y="311941"/>
                </a:lnTo>
                <a:lnTo>
                  <a:pt x="232995" y="345848"/>
                </a:lnTo>
                <a:lnTo>
                  <a:pt x="229358" y="350343"/>
                </a:lnTo>
                <a:lnTo>
                  <a:pt x="254420" y="303155"/>
                </a:lnTo>
                <a:lnTo>
                  <a:pt x="271230" y="293095"/>
                </a:lnTo>
                <a:lnTo>
                  <a:pt x="294184" y="284593"/>
                </a:lnTo>
                <a:lnTo>
                  <a:pt x="319319" y="279942"/>
                </a:lnTo>
                <a:lnTo>
                  <a:pt x="357216" y="278914"/>
                </a:lnTo>
                <a:lnTo>
                  <a:pt x="393731" y="283761"/>
                </a:lnTo>
                <a:lnTo>
                  <a:pt x="463403" y="309311"/>
                </a:lnTo>
                <a:lnTo>
                  <a:pt x="498130" y="327828"/>
                </a:lnTo>
                <a:lnTo>
                  <a:pt x="529642" y="351377"/>
                </a:lnTo>
                <a:lnTo>
                  <a:pt x="558107" y="389867"/>
                </a:lnTo>
                <a:lnTo>
                  <a:pt x="567245" y="411733"/>
                </a:lnTo>
                <a:lnTo>
                  <a:pt x="570976" y="427084"/>
                </a:lnTo>
                <a:close/>
              </a:path>
              <a:path w="573405" h="630555">
                <a:moveTo>
                  <a:pt x="313107" y="406955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0BAE28-7776-4BE0-AAD3-6BF82A39F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222" y="2608117"/>
            <a:ext cx="5926282" cy="59262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D2BB84-8CFF-4926-B95E-0F0113454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31" y="2614328"/>
            <a:ext cx="6182591" cy="59346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79258D-CB48-491D-99A4-541291D0D7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6" y="2643471"/>
            <a:ext cx="59055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92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27" y="-638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CC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69067" y="233187"/>
            <a:ext cx="10523605" cy="97847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6250" b="1" spc="-355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роли педагога - организатора</a:t>
            </a:r>
            <a:endParaRPr sz="625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03923" y="512254"/>
            <a:ext cx="674370" cy="658495"/>
          </a:xfrm>
          <a:custGeom>
            <a:avLst/>
            <a:gdLst/>
            <a:ahLst/>
            <a:cxnLst/>
            <a:rect l="l" t="t" r="r" b="b"/>
            <a:pathLst>
              <a:path w="674370" h="658494">
                <a:moveTo>
                  <a:pt x="17590" y="397951"/>
                </a:moveTo>
                <a:lnTo>
                  <a:pt x="0" y="390778"/>
                </a:lnTo>
                <a:lnTo>
                  <a:pt x="5723" y="383073"/>
                </a:lnTo>
                <a:lnTo>
                  <a:pt x="7248" y="378405"/>
                </a:lnTo>
                <a:lnTo>
                  <a:pt x="30624" y="329233"/>
                </a:lnTo>
                <a:lnTo>
                  <a:pt x="65118" y="288393"/>
                </a:lnTo>
                <a:lnTo>
                  <a:pt x="103542" y="259593"/>
                </a:lnTo>
                <a:lnTo>
                  <a:pt x="145025" y="242264"/>
                </a:lnTo>
                <a:lnTo>
                  <a:pt x="189523" y="235881"/>
                </a:lnTo>
                <a:lnTo>
                  <a:pt x="236987" y="239916"/>
                </a:lnTo>
                <a:lnTo>
                  <a:pt x="280122" y="252418"/>
                </a:lnTo>
                <a:lnTo>
                  <a:pt x="285356" y="250076"/>
                </a:lnTo>
                <a:lnTo>
                  <a:pt x="318966" y="202118"/>
                </a:lnTo>
                <a:lnTo>
                  <a:pt x="354751" y="168359"/>
                </a:lnTo>
                <a:lnTo>
                  <a:pt x="408676" y="137426"/>
                </a:lnTo>
                <a:lnTo>
                  <a:pt x="469888" y="128280"/>
                </a:lnTo>
                <a:lnTo>
                  <a:pt x="479256" y="128580"/>
                </a:lnTo>
                <a:lnTo>
                  <a:pt x="483177" y="125295"/>
                </a:lnTo>
                <a:lnTo>
                  <a:pt x="497163" y="88800"/>
                </a:lnTo>
                <a:lnTo>
                  <a:pt x="524952" y="35666"/>
                </a:lnTo>
                <a:lnTo>
                  <a:pt x="541681" y="8479"/>
                </a:lnTo>
                <a:lnTo>
                  <a:pt x="542360" y="6314"/>
                </a:lnTo>
                <a:lnTo>
                  <a:pt x="548369" y="3406"/>
                </a:lnTo>
                <a:lnTo>
                  <a:pt x="553237" y="1797"/>
                </a:lnTo>
                <a:lnTo>
                  <a:pt x="557978" y="0"/>
                </a:lnTo>
                <a:lnTo>
                  <a:pt x="558555" y="4915"/>
                </a:lnTo>
                <a:lnTo>
                  <a:pt x="561240" y="10825"/>
                </a:lnTo>
                <a:lnTo>
                  <a:pt x="558811" y="15464"/>
                </a:lnTo>
                <a:lnTo>
                  <a:pt x="551853" y="28405"/>
                </a:lnTo>
                <a:lnTo>
                  <a:pt x="544014" y="42157"/>
                </a:lnTo>
                <a:lnTo>
                  <a:pt x="536263" y="55944"/>
                </a:lnTo>
                <a:lnTo>
                  <a:pt x="529029" y="69994"/>
                </a:lnTo>
                <a:lnTo>
                  <a:pt x="522408" y="84625"/>
                </a:lnTo>
                <a:lnTo>
                  <a:pt x="516268" y="99560"/>
                </a:lnTo>
                <a:lnTo>
                  <a:pt x="510299" y="114730"/>
                </a:lnTo>
                <a:lnTo>
                  <a:pt x="504193" y="130067"/>
                </a:lnTo>
                <a:lnTo>
                  <a:pt x="633266" y="182699"/>
                </a:lnTo>
                <a:lnTo>
                  <a:pt x="636885" y="185328"/>
                </a:lnTo>
                <a:lnTo>
                  <a:pt x="651763" y="201205"/>
                </a:lnTo>
                <a:lnTo>
                  <a:pt x="567119" y="166689"/>
                </a:lnTo>
                <a:lnTo>
                  <a:pt x="535972" y="157340"/>
                </a:lnTo>
                <a:lnTo>
                  <a:pt x="503917" y="150234"/>
                </a:lnTo>
                <a:lnTo>
                  <a:pt x="497525" y="148917"/>
                </a:lnTo>
                <a:lnTo>
                  <a:pt x="495307" y="152692"/>
                </a:lnTo>
                <a:lnTo>
                  <a:pt x="494524" y="156985"/>
                </a:lnTo>
                <a:lnTo>
                  <a:pt x="474589" y="148856"/>
                </a:lnTo>
                <a:lnTo>
                  <a:pt x="398794" y="163986"/>
                </a:lnTo>
                <a:lnTo>
                  <a:pt x="359704" y="189150"/>
                </a:lnTo>
                <a:lnTo>
                  <a:pt x="325948" y="222070"/>
                </a:lnTo>
                <a:lnTo>
                  <a:pt x="302126" y="259763"/>
                </a:lnTo>
                <a:lnTo>
                  <a:pt x="313196" y="267329"/>
                </a:lnTo>
                <a:lnTo>
                  <a:pt x="318700" y="271195"/>
                </a:lnTo>
                <a:lnTo>
                  <a:pt x="324080" y="275227"/>
                </a:lnTo>
                <a:lnTo>
                  <a:pt x="344156" y="293835"/>
                </a:lnTo>
                <a:lnTo>
                  <a:pt x="346879" y="297478"/>
                </a:lnTo>
                <a:lnTo>
                  <a:pt x="272312" y="267072"/>
                </a:lnTo>
                <a:lnTo>
                  <a:pt x="227172" y="257130"/>
                </a:lnTo>
                <a:lnTo>
                  <a:pt x="183222" y="254610"/>
                </a:lnTo>
                <a:lnTo>
                  <a:pt x="140574" y="262579"/>
                </a:lnTo>
                <a:lnTo>
                  <a:pt x="99340" y="284102"/>
                </a:lnTo>
                <a:lnTo>
                  <a:pt x="52555" y="327324"/>
                </a:lnTo>
                <a:lnTo>
                  <a:pt x="21094" y="382694"/>
                </a:lnTo>
                <a:lnTo>
                  <a:pt x="19051" y="388372"/>
                </a:lnTo>
                <a:lnTo>
                  <a:pt x="17590" y="397951"/>
                </a:lnTo>
                <a:close/>
              </a:path>
              <a:path w="674370" h="658494">
                <a:moveTo>
                  <a:pt x="633266" y="182699"/>
                </a:moveTo>
                <a:lnTo>
                  <a:pt x="504193" y="130067"/>
                </a:lnTo>
                <a:lnTo>
                  <a:pt x="527977" y="135942"/>
                </a:lnTo>
                <a:lnTo>
                  <a:pt x="539791" y="138984"/>
                </a:lnTo>
                <a:lnTo>
                  <a:pt x="596240" y="159496"/>
                </a:lnTo>
                <a:lnTo>
                  <a:pt x="633266" y="182699"/>
                </a:lnTo>
                <a:close/>
              </a:path>
              <a:path w="674370" h="658494">
                <a:moveTo>
                  <a:pt x="606218" y="366770"/>
                </a:moveTo>
                <a:lnTo>
                  <a:pt x="563952" y="349535"/>
                </a:lnTo>
                <a:lnTo>
                  <a:pt x="596224" y="349514"/>
                </a:lnTo>
                <a:lnTo>
                  <a:pt x="624961" y="332549"/>
                </a:lnTo>
                <a:lnTo>
                  <a:pt x="647051" y="302337"/>
                </a:lnTo>
                <a:lnTo>
                  <a:pt x="654964" y="271293"/>
                </a:lnTo>
                <a:lnTo>
                  <a:pt x="653898" y="244416"/>
                </a:lnTo>
                <a:lnTo>
                  <a:pt x="643625" y="220633"/>
                </a:lnTo>
                <a:lnTo>
                  <a:pt x="623943" y="198907"/>
                </a:lnTo>
                <a:lnTo>
                  <a:pt x="596671" y="179978"/>
                </a:lnTo>
                <a:lnTo>
                  <a:pt x="567119" y="166689"/>
                </a:lnTo>
                <a:lnTo>
                  <a:pt x="651763" y="201205"/>
                </a:lnTo>
                <a:lnTo>
                  <a:pt x="656965" y="206755"/>
                </a:lnTo>
                <a:lnTo>
                  <a:pt x="669104" y="230616"/>
                </a:lnTo>
                <a:lnTo>
                  <a:pt x="673750" y="257017"/>
                </a:lnTo>
                <a:lnTo>
                  <a:pt x="671349" y="286064"/>
                </a:lnTo>
                <a:lnTo>
                  <a:pt x="665181" y="307320"/>
                </a:lnTo>
                <a:lnTo>
                  <a:pt x="655388" y="326017"/>
                </a:lnTo>
                <a:lnTo>
                  <a:pt x="642192" y="342410"/>
                </a:lnTo>
                <a:lnTo>
                  <a:pt x="625811" y="356755"/>
                </a:lnTo>
                <a:lnTo>
                  <a:pt x="606218" y="366770"/>
                </a:lnTo>
                <a:close/>
              </a:path>
              <a:path w="674370" h="658494">
                <a:moveTo>
                  <a:pt x="552583" y="367050"/>
                </a:moveTo>
                <a:lnTo>
                  <a:pt x="499928" y="324204"/>
                </a:lnTo>
                <a:lnTo>
                  <a:pt x="480107" y="290278"/>
                </a:lnTo>
                <a:lnTo>
                  <a:pt x="469119" y="252464"/>
                </a:lnTo>
                <a:lnTo>
                  <a:pt x="466428" y="211185"/>
                </a:lnTo>
                <a:lnTo>
                  <a:pt x="467453" y="197655"/>
                </a:lnTo>
                <a:lnTo>
                  <a:pt x="469330" y="184160"/>
                </a:lnTo>
                <a:lnTo>
                  <a:pt x="471561" y="170671"/>
                </a:lnTo>
                <a:lnTo>
                  <a:pt x="473650" y="157155"/>
                </a:lnTo>
                <a:lnTo>
                  <a:pt x="474029" y="154393"/>
                </a:lnTo>
                <a:lnTo>
                  <a:pt x="474334" y="151194"/>
                </a:lnTo>
                <a:lnTo>
                  <a:pt x="474589" y="148856"/>
                </a:lnTo>
                <a:lnTo>
                  <a:pt x="494524" y="156985"/>
                </a:lnTo>
                <a:lnTo>
                  <a:pt x="491281" y="174976"/>
                </a:lnTo>
                <a:lnTo>
                  <a:pt x="489846" y="183582"/>
                </a:lnTo>
                <a:lnTo>
                  <a:pt x="488570" y="192201"/>
                </a:lnTo>
                <a:lnTo>
                  <a:pt x="487056" y="230236"/>
                </a:lnTo>
                <a:lnTo>
                  <a:pt x="493278" y="265932"/>
                </a:lnTo>
                <a:lnTo>
                  <a:pt x="507818" y="298941"/>
                </a:lnTo>
                <a:lnTo>
                  <a:pt x="531257" y="328915"/>
                </a:lnTo>
                <a:lnTo>
                  <a:pt x="563952" y="349535"/>
                </a:lnTo>
                <a:lnTo>
                  <a:pt x="606218" y="366770"/>
                </a:lnTo>
                <a:lnTo>
                  <a:pt x="603061" y="368384"/>
                </a:lnTo>
                <a:lnTo>
                  <a:pt x="577941" y="371860"/>
                </a:lnTo>
                <a:lnTo>
                  <a:pt x="552583" y="367050"/>
                </a:lnTo>
                <a:close/>
              </a:path>
              <a:path w="674370" h="658494">
                <a:moveTo>
                  <a:pt x="199685" y="652276"/>
                </a:moveTo>
                <a:lnTo>
                  <a:pt x="186621" y="638747"/>
                </a:lnTo>
                <a:lnTo>
                  <a:pt x="178318" y="617526"/>
                </a:lnTo>
                <a:lnTo>
                  <a:pt x="174693" y="593787"/>
                </a:lnTo>
                <a:lnTo>
                  <a:pt x="174674" y="570215"/>
                </a:lnTo>
                <a:lnTo>
                  <a:pt x="177539" y="546788"/>
                </a:lnTo>
                <a:lnTo>
                  <a:pt x="182563" y="523486"/>
                </a:lnTo>
                <a:lnTo>
                  <a:pt x="190007" y="492699"/>
                </a:lnTo>
                <a:lnTo>
                  <a:pt x="197379" y="461870"/>
                </a:lnTo>
                <a:lnTo>
                  <a:pt x="214800" y="401114"/>
                </a:lnTo>
                <a:lnTo>
                  <a:pt x="239193" y="341131"/>
                </a:lnTo>
                <a:lnTo>
                  <a:pt x="252404" y="312177"/>
                </a:lnTo>
                <a:lnTo>
                  <a:pt x="265629" y="282795"/>
                </a:lnTo>
                <a:lnTo>
                  <a:pt x="266920" y="279795"/>
                </a:lnTo>
                <a:lnTo>
                  <a:pt x="268677" y="276985"/>
                </a:lnTo>
                <a:lnTo>
                  <a:pt x="270797" y="272287"/>
                </a:lnTo>
                <a:lnTo>
                  <a:pt x="271146" y="270598"/>
                </a:lnTo>
                <a:lnTo>
                  <a:pt x="272312" y="267072"/>
                </a:lnTo>
                <a:lnTo>
                  <a:pt x="346879" y="297478"/>
                </a:lnTo>
                <a:lnTo>
                  <a:pt x="347244" y="297966"/>
                </a:lnTo>
                <a:lnTo>
                  <a:pt x="293512" y="276056"/>
                </a:lnTo>
                <a:lnTo>
                  <a:pt x="290158" y="276452"/>
                </a:lnTo>
                <a:lnTo>
                  <a:pt x="241662" y="372389"/>
                </a:lnTo>
                <a:lnTo>
                  <a:pt x="245436" y="374131"/>
                </a:lnTo>
                <a:lnTo>
                  <a:pt x="241429" y="383451"/>
                </a:lnTo>
                <a:lnTo>
                  <a:pt x="238624" y="389794"/>
                </a:lnTo>
                <a:lnTo>
                  <a:pt x="233521" y="402084"/>
                </a:lnTo>
                <a:lnTo>
                  <a:pt x="222588" y="441124"/>
                </a:lnTo>
                <a:lnTo>
                  <a:pt x="207586" y="500323"/>
                </a:lnTo>
                <a:lnTo>
                  <a:pt x="195795" y="550831"/>
                </a:lnTo>
                <a:lnTo>
                  <a:pt x="193267" y="571828"/>
                </a:lnTo>
                <a:lnTo>
                  <a:pt x="193313" y="592946"/>
                </a:lnTo>
                <a:lnTo>
                  <a:pt x="196592" y="614193"/>
                </a:lnTo>
                <a:lnTo>
                  <a:pt x="201566" y="627937"/>
                </a:lnTo>
                <a:lnTo>
                  <a:pt x="208990" y="636265"/>
                </a:lnTo>
                <a:lnTo>
                  <a:pt x="248503" y="652377"/>
                </a:lnTo>
                <a:lnTo>
                  <a:pt x="239912" y="655394"/>
                </a:lnTo>
                <a:lnTo>
                  <a:pt x="217464" y="657897"/>
                </a:lnTo>
                <a:lnTo>
                  <a:pt x="199685" y="652276"/>
                </a:lnTo>
                <a:close/>
              </a:path>
              <a:path w="674370" h="658494">
                <a:moveTo>
                  <a:pt x="248503" y="652377"/>
                </a:moveTo>
                <a:lnTo>
                  <a:pt x="208990" y="636265"/>
                </a:lnTo>
                <a:lnTo>
                  <a:pt x="219508" y="639381"/>
                </a:lnTo>
                <a:lnTo>
                  <a:pt x="233762" y="637489"/>
                </a:lnTo>
                <a:lnTo>
                  <a:pt x="279003" y="617963"/>
                </a:lnTo>
                <a:lnTo>
                  <a:pt x="313509" y="583529"/>
                </a:lnTo>
                <a:lnTo>
                  <a:pt x="332150" y="548620"/>
                </a:lnTo>
                <a:lnTo>
                  <a:pt x="347956" y="512046"/>
                </a:lnTo>
                <a:lnTo>
                  <a:pt x="365836" y="441668"/>
                </a:lnTo>
                <a:lnTo>
                  <a:pt x="366374" y="405547"/>
                </a:lnTo>
                <a:lnTo>
                  <a:pt x="361625" y="368741"/>
                </a:lnTo>
                <a:lnTo>
                  <a:pt x="339638" y="317205"/>
                </a:lnTo>
                <a:lnTo>
                  <a:pt x="298770" y="279489"/>
                </a:lnTo>
                <a:lnTo>
                  <a:pt x="293512" y="276056"/>
                </a:lnTo>
                <a:lnTo>
                  <a:pt x="347244" y="297966"/>
                </a:lnTo>
                <a:lnTo>
                  <a:pt x="359970" y="314991"/>
                </a:lnTo>
                <a:lnTo>
                  <a:pt x="371694" y="338804"/>
                </a:lnTo>
                <a:lnTo>
                  <a:pt x="379502" y="365382"/>
                </a:lnTo>
                <a:lnTo>
                  <a:pt x="384812" y="406100"/>
                </a:lnTo>
                <a:lnTo>
                  <a:pt x="383624" y="445962"/>
                </a:lnTo>
                <a:lnTo>
                  <a:pt x="376439" y="485133"/>
                </a:lnTo>
                <a:lnTo>
                  <a:pt x="363755" y="523779"/>
                </a:lnTo>
                <a:lnTo>
                  <a:pt x="347608" y="563190"/>
                </a:lnTo>
                <a:lnTo>
                  <a:pt x="325672" y="599680"/>
                </a:lnTo>
                <a:lnTo>
                  <a:pt x="287264" y="634499"/>
                </a:lnTo>
                <a:lnTo>
                  <a:pt x="264665" y="646702"/>
                </a:lnTo>
                <a:lnTo>
                  <a:pt x="248503" y="652377"/>
                </a:lnTo>
                <a:close/>
              </a:path>
              <a:path w="674370" h="658494">
                <a:moveTo>
                  <a:pt x="241662" y="372389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7862" y="498084"/>
            <a:ext cx="573405" cy="630555"/>
          </a:xfrm>
          <a:custGeom>
            <a:avLst/>
            <a:gdLst/>
            <a:ahLst/>
            <a:cxnLst/>
            <a:rect l="l" t="t" r="r" b="b"/>
            <a:pathLst>
              <a:path w="573405" h="630555">
                <a:moveTo>
                  <a:pt x="316029" y="614763"/>
                </a:moveTo>
                <a:lnTo>
                  <a:pt x="307824" y="630211"/>
                </a:lnTo>
                <a:lnTo>
                  <a:pt x="301271" y="624239"/>
                </a:lnTo>
                <a:lnTo>
                  <a:pt x="296058" y="621929"/>
                </a:lnTo>
                <a:lnTo>
                  <a:pt x="254090" y="596336"/>
                </a:lnTo>
                <a:lnTo>
                  <a:pt x="219733" y="560866"/>
                </a:lnTo>
                <a:lnTo>
                  <a:pt x="196799" y="522929"/>
                </a:lnTo>
                <a:lnTo>
                  <a:pt x="184685" y="483269"/>
                </a:lnTo>
                <a:lnTo>
                  <a:pt x="182904" y="441878"/>
                </a:lnTo>
                <a:lnTo>
                  <a:pt x="190967" y="398750"/>
                </a:lnTo>
                <a:lnTo>
                  <a:pt x="206412" y="360389"/>
                </a:lnTo>
                <a:lnTo>
                  <a:pt x="204741" y="355370"/>
                </a:lnTo>
                <a:lnTo>
                  <a:pt x="163763" y="320039"/>
                </a:lnTo>
                <a:lnTo>
                  <a:pt x="136030" y="284054"/>
                </a:lnTo>
                <a:lnTo>
                  <a:pt x="112560" y="231706"/>
                </a:lnTo>
                <a:lnTo>
                  <a:pt x="108513" y="203839"/>
                </a:lnTo>
                <a:lnTo>
                  <a:pt x="109774" y="174733"/>
                </a:lnTo>
                <a:lnTo>
                  <a:pt x="110910" y="166174"/>
                </a:lnTo>
                <a:lnTo>
                  <a:pt x="108252" y="162270"/>
                </a:lnTo>
                <a:lnTo>
                  <a:pt x="52437" y="131446"/>
                </a:lnTo>
                <a:lnTo>
                  <a:pt x="6295" y="97628"/>
                </a:lnTo>
                <a:lnTo>
                  <a:pt x="4368" y="96801"/>
                </a:lnTo>
                <a:lnTo>
                  <a:pt x="2248" y="91019"/>
                </a:lnTo>
                <a:lnTo>
                  <a:pt x="1216" y="86405"/>
                </a:lnTo>
                <a:lnTo>
                  <a:pt x="0" y="81889"/>
                </a:lnTo>
                <a:lnTo>
                  <a:pt x="4568" y="81824"/>
                </a:lnTo>
                <a:lnTo>
                  <a:pt x="10245" y="79920"/>
                </a:lnTo>
                <a:lnTo>
                  <a:pt x="14284" y="82584"/>
                </a:lnTo>
                <a:lnTo>
                  <a:pt x="25535" y="90182"/>
                </a:lnTo>
                <a:lnTo>
                  <a:pt x="37451" y="98664"/>
                </a:lnTo>
                <a:lnTo>
                  <a:pt x="49407" y="107070"/>
                </a:lnTo>
                <a:lnTo>
                  <a:pt x="61651" y="115026"/>
                </a:lnTo>
                <a:lnTo>
                  <a:pt x="74485" y="122474"/>
                </a:lnTo>
                <a:lnTo>
                  <a:pt x="87643" y="129511"/>
                </a:lnTo>
                <a:lnTo>
                  <a:pt x="101034" y="136412"/>
                </a:lnTo>
                <a:lnTo>
                  <a:pt x="114564" y="143456"/>
                </a:lnTo>
                <a:lnTo>
                  <a:pt x="174766" y="30102"/>
                </a:lnTo>
                <a:lnTo>
                  <a:pt x="177513" y="27033"/>
                </a:lnTo>
                <a:lnTo>
                  <a:pt x="193465" y="14891"/>
                </a:lnTo>
                <a:lnTo>
                  <a:pt x="153986" y="89227"/>
                </a:lnTo>
                <a:lnTo>
                  <a:pt x="142538" y="116896"/>
                </a:lnTo>
                <a:lnTo>
                  <a:pt x="133068" y="145610"/>
                </a:lnTo>
                <a:lnTo>
                  <a:pt x="131271" y="151345"/>
                </a:lnTo>
                <a:lnTo>
                  <a:pt x="134536" y="153735"/>
                </a:lnTo>
                <a:lnTo>
                  <a:pt x="138408" y="154857"/>
                </a:lnTo>
                <a:lnTo>
                  <a:pt x="129110" y="172364"/>
                </a:lnTo>
                <a:lnTo>
                  <a:pt x="127798" y="214590"/>
                </a:lnTo>
                <a:lnTo>
                  <a:pt x="144725" y="262610"/>
                </a:lnTo>
                <a:lnTo>
                  <a:pt x="175361" y="307644"/>
                </a:lnTo>
                <a:lnTo>
                  <a:pt x="215180" y="340911"/>
                </a:lnTo>
                <a:lnTo>
                  <a:pt x="220518" y="334696"/>
                </a:lnTo>
                <a:lnTo>
                  <a:pt x="225681" y="328191"/>
                </a:lnTo>
                <a:lnTo>
                  <a:pt x="231402" y="322245"/>
                </a:lnTo>
                <a:lnTo>
                  <a:pt x="250341" y="305597"/>
                </a:lnTo>
                <a:lnTo>
                  <a:pt x="253938" y="303444"/>
                </a:lnTo>
                <a:lnTo>
                  <a:pt x="219159" y="368929"/>
                </a:lnTo>
                <a:lnTo>
                  <a:pt x="205882" y="409370"/>
                </a:lnTo>
                <a:lnTo>
                  <a:pt x="199533" y="449420"/>
                </a:lnTo>
                <a:lnTo>
                  <a:pt x="202941" y="489265"/>
                </a:lnTo>
                <a:lnTo>
                  <a:pt x="218932" y="529092"/>
                </a:lnTo>
                <a:lnTo>
                  <a:pt x="254348" y="576053"/>
                </a:lnTo>
                <a:lnTo>
                  <a:pt x="302333" y="610112"/>
                </a:lnTo>
                <a:lnTo>
                  <a:pt x="307363" y="612521"/>
                </a:lnTo>
                <a:lnTo>
                  <a:pt x="316029" y="614763"/>
                </a:lnTo>
                <a:close/>
              </a:path>
              <a:path w="573405" h="630555">
                <a:moveTo>
                  <a:pt x="174766" y="30102"/>
                </a:moveTo>
                <a:lnTo>
                  <a:pt x="114564" y="143456"/>
                </a:lnTo>
                <a:lnTo>
                  <a:pt x="122144" y="122208"/>
                </a:lnTo>
                <a:lnTo>
                  <a:pt x="126024" y="111665"/>
                </a:lnTo>
                <a:lnTo>
                  <a:pt x="150050" y="61855"/>
                </a:lnTo>
                <a:lnTo>
                  <a:pt x="174766" y="30102"/>
                </a:lnTo>
                <a:close/>
              </a:path>
              <a:path w="573405" h="630555">
                <a:moveTo>
                  <a:pt x="341400" y="72252"/>
                </a:moveTo>
                <a:lnTo>
                  <a:pt x="321687" y="109370"/>
                </a:lnTo>
                <a:lnTo>
                  <a:pt x="324629" y="79785"/>
                </a:lnTo>
                <a:lnTo>
                  <a:pt x="311680" y="51844"/>
                </a:lnTo>
                <a:lnTo>
                  <a:pt x="285949" y="28747"/>
                </a:lnTo>
                <a:lnTo>
                  <a:pt x="258154" y="18566"/>
                </a:lnTo>
                <a:lnTo>
                  <a:pt x="233362" y="17008"/>
                </a:lnTo>
                <a:lnTo>
                  <a:pt x="210569" y="24183"/>
                </a:lnTo>
                <a:lnTo>
                  <a:pt x="188801" y="40176"/>
                </a:lnTo>
                <a:lnTo>
                  <a:pt x="168908" y="63391"/>
                </a:lnTo>
                <a:lnTo>
                  <a:pt x="153986" y="89227"/>
                </a:lnTo>
                <a:lnTo>
                  <a:pt x="193465" y="14891"/>
                </a:lnTo>
                <a:lnTo>
                  <a:pt x="199042" y="10646"/>
                </a:lnTo>
                <a:lnTo>
                  <a:pt x="222079" y="1769"/>
                </a:lnTo>
                <a:lnTo>
                  <a:pt x="246761" y="0"/>
                </a:lnTo>
                <a:lnTo>
                  <a:pt x="273228" y="4939"/>
                </a:lnTo>
                <a:lnTo>
                  <a:pt x="292191" y="12597"/>
                </a:lnTo>
                <a:lnTo>
                  <a:pt x="308470" y="23337"/>
                </a:lnTo>
                <a:lnTo>
                  <a:pt x="322321" y="36979"/>
                </a:lnTo>
                <a:lnTo>
                  <a:pt x="333997" y="53347"/>
                </a:lnTo>
                <a:lnTo>
                  <a:pt x="341400" y="72252"/>
                </a:lnTo>
                <a:close/>
              </a:path>
              <a:path w="573405" h="630555">
                <a:moveTo>
                  <a:pt x="336735" y="121443"/>
                </a:moveTo>
                <a:lnTo>
                  <a:pt x="322424" y="141704"/>
                </a:lnTo>
                <a:lnTo>
                  <a:pt x="292538" y="165670"/>
                </a:lnTo>
                <a:lnTo>
                  <a:pt x="259549" y="180640"/>
                </a:lnTo>
                <a:lnTo>
                  <a:pt x="223798" y="187147"/>
                </a:lnTo>
                <a:lnTo>
                  <a:pt x="185566" y="185711"/>
                </a:lnTo>
                <a:lnTo>
                  <a:pt x="173289" y="183506"/>
                </a:lnTo>
                <a:lnTo>
                  <a:pt x="161064" y="180514"/>
                </a:lnTo>
                <a:lnTo>
                  <a:pt x="148358" y="177062"/>
                </a:lnTo>
                <a:lnTo>
                  <a:pt x="136649" y="174007"/>
                </a:lnTo>
                <a:lnTo>
                  <a:pt x="134146" y="173399"/>
                </a:lnTo>
                <a:lnTo>
                  <a:pt x="131235" y="172818"/>
                </a:lnTo>
                <a:lnTo>
                  <a:pt x="129110" y="172364"/>
                </a:lnTo>
                <a:lnTo>
                  <a:pt x="138408" y="154857"/>
                </a:lnTo>
                <a:lnTo>
                  <a:pt x="146887" y="157313"/>
                </a:lnTo>
                <a:lnTo>
                  <a:pt x="154640" y="159526"/>
                </a:lnTo>
                <a:lnTo>
                  <a:pt x="162415" y="161653"/>
                </a:lnTo>
                <a:lnTo>
                  <a:pt x="170217" y="163635"/>
                </a:lnTo>
                <a:lnTo>
                  <a:pt x="205023" y="168609"/>
                </a:lnTo>
                <a:lnTo>
                  <a:pt x="238390" y="166271"/>
                </a:lnTo>
                <a:lnTo>
                  <a:pt x="270051" y="156056"/>
                </a:lnTo>
                <a:lnTo>
                  <a:pt x="299741" y="137396"/>
                </a:lnTo>
                <a:lnTo>
                  <a:pt x="321687" y="109370"/>
                </a:lnTo>
                <a:lnTo>
                  <a:pt x="341400" y="72252"/>
                </a:lnTo>
                <a:lnTo>
                  <a:pt x="342593" y="75297"/>
                </a:lnTo>
                <a:lnTo>
                  <a:pt x="343482" y="98652"/>
                </a:lnTo>
                <a:lnTo>
                  <a:pt x="336735" y="121443"/>
                </a:lnTo>
                <a:close/>
              </a:path>
              <a:path w="573405" h="630555">
                <a:moveTo>
                  <a:pt x="566403" y="471823"/>
                </a:moveTo>
                <a:lnTo>
                  <a:pt x="552774" y="482523"/>
                </a:lnTo>
                <a:lnTo>
                  <a:pt x="532515" y="488133"/>
                </a:lnTo>
                <a:lnTo>
                  <a:pt x="510372" y="489218"/>
                </a:lnTo>
                <a:lnTo>
                  <a:pt x="488713" y="487013"/>
                </a:lnTo>
                <a:lnTo>
                  <a:pt x="467453" y="482178"/>
                </a:lnTo>
                <a:lnTo>
                  <a:pt x="446505" y="475376"/>
                </a:lnTo>
                <a:lnTo>
                  <a:pt x="418902" y="465649"/>
                </a:lnTo>
                <a:lnTo>
                  <a:pt x="391255" y="455984"/>
                </a:lnTo>
                <a:lnTo>
                  <a:pt x="337033" y="434287"/>
                </a:lnTo>
                <a:lnTo>
                  <a:pt x="284162" y="406271"/>
                </a:lnTo>
                <a:lnTo>
                  <a:pt x="258772" y="391431"/>
                </a:lnTo>
                <a:lnTo>
                  <a:pt x="232991" y="376538"/>
                </a:lnTo>
                <a:lnTo>
                  <a:pt x="230353" y="375072"/>
                </a:lnTo>
                <a:lnTo>
                  <a:pt x="227933" y="373196"/>
                </a:lnTo>
                <a:lnTo>
                  <a:pt x="223811" y="370810"/>
                </a:lnTo>
                <a:lnTo>
                  <a:pt x="222291" y="370331"/>
                </a:lnTo>
                <a:lnTo>
                  <a:pt x="219159" y="368929"/>
                </a:lnTo>
                <a:lnTo>
                  <a:pt x="253938" y="303444"/>
                </a:lnTo>
                <a:lnTo>
                  <a:pt x="254420" y="303155"/>
                </a:lnTo>
                <a:lnTo>
                  <a:pt x="229358" y="350343"/>
                </a:lnTo>
                <a:lnTo>
                  <a:pt x="229414" y="353455"/>
                </a:lnTo>
                <a:lnTo>
                  <a:pt x="313107" y="406955"/>
                </a:lnTo>
                <a:lnTo>
                  <a:pt x="315053" y="403660"/>
                </a:lnTo>
                <a:lnTo>
                  <a:pt x="323249" y="408212"/>
                </a:lnTo>
                <a:lnTo>
                  <a:pt x="328819" y="411381"/>
                </a:lnTo>
                <a:lnTo>
                  <a:pt x="339642" y="417217"/>
                </a:lnTo>
                <a:lnTo>
                  <a:pt x="400987" y="440659"/>
                </a:lnTo>
                <a:lnTo>
                  <a:pt x="454064" y="459781"/>
                </a:lnTo>
                <a:lnTo>
                  <a:pt x="491902" y="470121"/>
                </a:lnTo>
                <a:lnTo>
                  <a:pt x="511308" y="472071"/>
                </a:lnTo>
                <a:lnTo>
                  <a:pt x="531130" y="471068"/>
                </a:lnTo>
                <a:lnTo>
                  <a:pt x="544215" y="467805"/>
                </a:lnTo>
                <a:lnTo>
                  <a:pt x="552547" y="461784"/>
                </a:lnTo>
                <a:lnTo>
                  <a:pt x="570976" y="427084"/>
                </a:lnTo>
                <a:lnTo>
                  <a:pt x="572959" y="435243"/>
                </a:lnTo>
                <a:lnTo>
                  <a:pt x="573199" y="456056"/>
                </a:lnTo>
                <a:lnTo>
                  <a:pt x="566403" y="471823"/>
                </a:lnTo>
                <a:close/>
              </a:path>
              <a:path w="573405" h="630555">
                <a:moveTo>
                  <a:pt x="570976" y="427084"/>
                </a:moveTo>
                <a:lnTo>
                  <a:pt x="552547" y="461784"/>
                </a:lnTo>
                <a:lnTo>
                  <a:pt x="556375" y="452436"/>
                </a:lnTo>
                <a:lnTo>
                  <a:pt x="555945" y="439192"/>
                </a:lnTo>
                <a:lnTo>
                  <a:pt x="542157" y="395881"/>
                </a:lnTo>
                <a:lnTo>
                  <a:pt x="513687" y="361004"/>
                </a:lnTo>
                <a:lnTo>
                  <a:pt x="466639" y="331181"/>
                </a:lnTo>
                <a:lnTo>
                  <a:pt x="420197" y="308562"/>
                </a:lnTo>
                <a:lnTo>
                  <a:pt x="355016" y="295763"/>
                </a:lnTo>
                <a:lnTo>
                  <a:pt x="320764" y="296646"/>
                </a:lnTo>
                <a:lnTo>
                  <a:pt x="271398" y="311941"/>
                </a:lnTo>
                <a:lnTo>
                  <a:pt x="232995" y="345848"/>
                </a:lnTo>
                <a:lnTo>
                  <a:pt x="229358" y="350343"/>
                </a:lnTo>
                <a:lnTo>
                  <a:pt x="254420" y="303155"/>
                </a:lnTo>
                <a:lnTo>
                  <a:pt x="271230" y="293095"/>
                </a:lnTo>
                <a:lnTo>
                  <a:pt x="294184" y="284593"/>
                </a:lnTo>
                <a:lnTo>
                  <a:pt x="319319" y="279942"/>
                </a:lnTo>
                <a:lnTo>
                  <a:pt x="357216" y="278914"/>
                </a:lnTo>
                <a:lnTo>
                  <a:pt x="393731" y="283761"/>
                </a:lnTo>
                <a:lnTo>
                  <a:pt x="463403" y="309311"/>
                </a:lnTo>
                <a:lnTo>
                  <a:pt x="498130" y="327828"/>
                </a:lnTo>
                <a:lnTo>
                  <a:pt x="529642" y="351377"/>
                </a:lnTo>
                <a:lnTo>
                  <a:pt x="558107" y="389867"/>
                </a:lnTo>
                <a:lnTo>
                  <a:pt x="567245" y="411733"/>
                </a:lnTo>
                <a:lnTo>
                  <a:pt x="570976" y="427084"/>
                </a:lnTo>
                <a:close/>
              </a:path>
              <a:path w="573405" h="630555">
                <a:moveTo>
                  <a:pt x="313107" y="406955"/>
                </a:moveTo>
                <a:close/>
              </a:path>
            </a:pathLst>
          </a:custGeom>
          <a:solidFill>
            <a:srgbClr val="34343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55D28A-42A3-4A01-A492-D72D38D18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4" y="1481817"/>
            <a:ext cx="6102927" cy="45771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FA1600-CC82-4709-812D-C2A39D80A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8" y="1481817"/>
            <a:ext cx="6102928" cy="45771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7C4CA0-AD5F-48E2-B17C-CB3241B7E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634" y="1451227"/>
            <a:ext cx="6102927" cy="45771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E154D5-CB5F-45C2-82E9-202C19477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59" y="6028422"/>
            <a:ext cx="5638800" cy="42291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EDB565-A1EE-4D33-A211-C01AC6F4EF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42" y="6028422"/>
            <a:ext cx="3171825" cy="42291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73FB0BE-F277-4811-8A96-1AC0492F7A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565" y="6018031"/>
            <a:ext cx="5638800" cy="4229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1425</TotalTime>
  <Words>729</Words>
  <Application>Microsoft Office PowerPoint</Application>
  <PresentationFormat>Произвольный</PresentationFormat>
  <Paragraphs>159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Century Gothic</vt:lpstr>
      <vt:lpstr>Economica</vt:lpstr>
      <vt:lpstr>Goudy Old Style</vt:lpstr>
      <vt:lpstr>Microsoft Sans Serif</vt:lpstr>
      <vt:lpstr>Times New Roman</vt:lpstr>
      <vt:lpstr>Trebuchet MS</vt:lpstr>
      <vt:lpstr>YS Text</vt:lpstr>
      <vt:lpstr>Office Theme</vt:lpstr>
      <vt:lpstr>Презентация PowerPoint</vt:lpstr>
      <vt:lpstr>Презентация PowerPoint</vt:lpstr>
      <vt:lpstr>РОЛИ ПЕДАГОГА </vt:lpstr>
      <vt:lpstr>Презентация PowerPoint</vt:lpstr>
      <vt:lpstr>Мероприятия в дистанционном формате (создание брошюры)</vt:lpstr>
      <vt:lpstr>Классное руководство</vt:lpstr>
      <vt:lpstr>Классное руководство</vt:lpstr>
      <vt:lpstr>Совместная деятельность с библиотечной системой </vt:lpstr>
      <vt:lpstr>В роли педагога - организатора</vt:lpstr>
      <vt:lpstr>Сотрудничество </vt:lpstr>
      <vt:lpstr>Муниципальная акция  «Далевский диктант» (ноябрь 2020 года) </vt:lpstr>
      <vt:lpstr>ОНЛАЙН-МАРАФОН  «ФРАЗЕОЛОГИЗМЫ – ЭТО ИНТЕРЕСНО!» (ЯНВАРЬ - ФЕВРАЛЬ 2021 ГОДА)</vt:lpstr>
      <vt:lpstr>Презентация PowerPoint</vt:lpstr>
      <vt:lpstr>Презентация PowerPoint</vt:lpstr>
      <vt:lpstr>В роли дизайнера наградных документов</vt:lpstr>
      <vt:lpstr>Презентация PowerPoint</vt:lpstr>
      <vt:lpstr>Презентация PowerPoint</vt:lpstr>
      <vt:lpstr>Презентация PowerPoint</vt:lpstr>
      <vt:lpstr>Эффективные практики необходимо транслировать</vt:lpstr>
      <vt:lpstr>Коллективные дела</vt:lpstr>
      <vt:lpstr>Коллективные дела</vt:lpstr>
      <vt:lpstr>Презентация PowerPoint</vt:lpstr>
      <vt:lpstr>Наставники не только в школе…  «Немногие его качества могли вызвать восхищение, но он никогда не забывал тех, кому был чем-то обязан» Мариам Петросян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Здравствуйте, ребята! Добро пожаловать на урок.</dc:title>
  <dc:creator>Малышева Наталья </dc:creator>
  <cp:keywords>DAEsTQwLu3g,BAETvxZmNes</cp:keywords>
  <cp:lastModifiedBy>Наталья Малышева</cp:lastModifiedBy>
  <cp:revision>53</cp:revision>
  <dcterms:created xsi:type="dcterms:W3CDTF">2021-10-09T09:07:50Z</dcterms:created>
  <dcterms:modified xsi:type="dcterms:W3CDTF">2023-10-15T18:04:23Z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2021-10-09T00:00:00Z</vt:filetime>
  </property>
  <property fmtid="{D5CDD505-2E9C-101B-9397-08002B2CF9AE}" pid="3" name="Creator">
    <vt:lpwstr>Canva</vt:lpwstr>
  </property>
  <property fmtid="{D5CDD505-2E9C-101B-9397-08002B2CF9AE}" pid="4" name="LastSaved">
    <vt:filetime>2021-10-09T00:00:00Z</vt:filetime>
  </property>
  <property fmtid="{D5CDD505-2E9C-101B-9397-08002B2CF9AE}" pid="5" name="NXPowerLiteLastOptimized">
    <vt:lpwstr>4031494</vt:lpwstr>
  </property>
  <property fmtid="{D5CDD505-2E9C-101B-9397-08002B2CF9AE}" pid="6" name="NXPowerLiteSettings">
    <vt:lpwstr>F7000400038000</vt:lpwstr>
  </property>
  <property fmtid="{D5CDD505-2E9C-101B-9397-08002B2CF9AE}" pid="7" name="NXPowerLiteVersion">
    <vt:lpwstr>S9.1.4</vt:lpwstr>
  </property>
</Properties>
</file>